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7" r:id="rId2"/>
    <p:sldId id="260" r:id="rId3"/>
    <p:sldId id="262" r:id="rId4"/>
    <p:sldId id="282" r:id="rId5"/>
    <p:sldId id="284" r:id="rId6"/>
    <p:sldId id="289" r:id="rId7"/>
    <p:sldId id="279" r:id="rId8"/>
    <p:sldId id="281" r:id="rId9"/>
  </p:sldIdLst>
  <p:sldSz cx="12192000" cy="6858000"/>
  <p:notesSz cx="6858000" cy="2571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2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FFFD"/>
    <a:srgbClr val="F6F6F6"/>
    <a:srgbClr val="83B582"/>
    <a:srgbClr val="52DE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2C9BA-5B77-71A9-EAD9-554B6B4E4F11}" v="248" dt="2019-09-27T19:09:49.101"/>
    <p1510:client id="{6939A164-7A67-B879-4369-1EC9E700E4F7}" v="57" dt="2019-09-27T17:25:44.408"/>
    <p1510:client id="{74BD31E9-7F41-05BE-416C-C25DA317952A}" v="132" dt="2019-09-27T19:05:15.836"/>
    <p1510:client id="{9785BA32-15D1-4F2B-8CAB-559403496573}" v="74" dt="2019-09-27T19:09:13.128"/>
    <p1510:client id="{C1B24E2B-CA52-D947-9FEE-378F33EF5335}" v="1787" dt="2019-09-27T19:33:05.736"/>
    <p1510:client id="{ED7E443A-AA6D-4BBA-9A87-A5E50A8CB8BB}" v="476" dt="2019-09-27T18:58:28.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824"/>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shid Moghadasi" userId="S::mm2994@cornell.edu::f3d70518-f735-4b63-a2f5-139b92ea22e9" providerId="AD" clId="Web-{0FC2C9BA-5B77-71A9-EAD9-554B6B4E4F11}"/>
    <pc:docChg chg="modSld">
      <pc:chgData name="Mahshid Moghadasi" userId="S::mm2994@cornell.edu::f3d70518-f735-4b63-a2f5-139b92ea22e9" providerId="AD" clId="Web-{0FC2C9BA-5B77-71A9-EAD9-554B6B4E4F11}" dt="2019-09-27T19:12:54.210" v="576"/>
      <pc:docMkLst>
        <pc:docMk/>
      </pc:docMkLst>
      <pc:sldChg chg="modSp modNotes">
        <pc:chgData name="Mahshid Moghadasi" userId="S::mm2994@cornell.edu::f3d70518-f735-4b63-a2f5-139b92ea22e9" providerId="AD" clId="Web-{0FC2C9BA-5B77-71A9-EAD9-554B6B4E4F11}" dt="2019-09-27T19:12:54.210" v="576"/>
        <pc:sldMkLst>
          <pc:docMk/>
          <pc:sldMk cId="1619339034" sldId="282"/>
        </pc:sldMkLst>
        <pc:spChg chg="mod">
          <ac:chgData name="Mahshid Moghadasi" userId="S::mm2994@cornell.edu::f3d70518-f735-4b63-a2f5-139b92ea22e9" providerId="AD" clId="Web-{0FC2C9BA-5B77-71A9-EAD9-554B6B4E4F11}" dt="2019-09-27T19:07:56.976" v="252" actId="20577"/>
          <ac:spMkLst>
            <pc:docMk/>
            <pc:sldMk cId="1619339034" sldId="282"/>
            <ac:spMk id="9" creationId="{6463C0D3-BEDE-B346-A0DB-2457FC74D168}"/>
          </ac:spMkLst>
        </pc:spChg>
        <pc:spChg chg="mod">
          <ac:chgData name="Mahshid Moghadasi" userId="S::mm2994@cornell.edu::f3d70518-f735-4b63-a2f5-139b92ea22e9" providerId="AD" clId="Web-{0FC2C9BA-5B77-71A9-EAD9-554B6B4E4F11}" dt="2019-09-27T19:00:53.569" v="52" actId="20577"/>
          <ac:spMkLst>
            <pc:docMk/>
            <pc:sldMk cId="1619339034" sldId="282"/>
            <ac:spMk id="11" creationId="{3EB87A0F-D597-7A45-AE59-99C2B68DC1F1}"/>
          </ac:spMkLst>
        </pc:spChg>
      </pc:sldChg>
    </pc:docChg>
  </pc:docChgLst>
  <pc:docChgLst>
    <pc:chgData name="Ruozhu Li" userId="S::rl833@cornell.edu::ee4b6daf-e1aa-4ea3-a1eb-04707aa675de" providerId="AD" clId="Web-{74BD31E9-7F41-05BE-416C-C25DA317952A}"/>
    <pc:docChg chg="modSld">
      <pc:chgData name="Ruozhu Li" userId="S::rl833@cornell.edu::ee4b6daf-e1aa-4ea3-a1eb-04707aa675de" providerId="AD" clId="Web-{74BD31E9-7F41-05BE-416C-C25DA317952A}" dt="2019-09-27T19:05:15.836" v="103" actId="1076"/>
      <pc:docMkLst>
        <pc:docMk/>
      </pc:docMkLst>
      <pc:sldChg chg="addSp delSp modSp">
        <pc:chgData name="Ruozhu Li" userId="S::rl833@cornell.edu::ee4b6daf-e1aa-4ea3-a1eb-04707aa675de" providerId="AD" clId="Web-{74BD31E9-7F41-05BE-416C-C25DA317952A}" dt="2019-09-27T19:05:15.836" v="103" actId="1076"/>
        <pc:sldMkLst>
          <pc:docMk/>
          <pc:sldMk cId="1619339034" sldId="282"/>
        </pc:sldMkLst>
        <pc:spChg chg="add del mod">
          <ac:chgData name="Ruozhu Li" userId="S::rl833@cornell.edu::ee4b6daf-e1aa-4ea3-a1eb-04707aa675de" providerId="AD" clId="Web-{74BD31E9-7F41-05BE-416C-C25DA317952A}" dt="2019-09-27T18:49:02.223" v="10"/>
          <ac:spMkLst>
            <pc:docMk/>
            <pc:sldMk cId="1619339034" sldId="282"/>
            <ac:spMk id="7" creationId="{F2C21856-D456-4F35-97CB-C46B0C728BA9}"/>
          </ac:spMkLst>
        </pc:spChg>
        <pc:spChg chg="del">
          <ac:chgData name="Ruozhu Li" userId="S::rl833@cornell.edu::ee4b6daf-e1aa-4ea3-a1eb-04707aa675de" providerId="AD" clId="Web-{74BD31E9-7F41-05BE-416C-C25DA317952A}" dt="2019-09-27T18:46:37.285" v="0"/>
          <ac:spMkLst>
            <pc:docMk/>
            <pc:sldMk cId="1619339034" sldId="282"/>
            <ac:spMk id="10" creationId="{CACBEAAF-2C50-9F4A-A695-75885B86138A}"/>
          </ac:spMkLst>
        </pc:spChg>
        <pc:spChg chg="add del mod">
          <ac:chgData name="Ruozhu Li" userId="S::rl833@cornell.edu::ee4b6daf-e1aa-4ea3-a1eb-04707aa675de" providerId="AD" clId="Web-{74BD31E9-7F41-05BE-416C-C25DA317952A}" dt="2019-09-27T18:51:26.926" v="18"/>
          <ac:spMkLst>
            <pc:docMk/>
            <pc:sldMk cId="1619339034" sldId="282"/>
            <ac:spMk id="15" creationId="{81FA8913-FB44-4141-ABED-F584BD320116}"/>
          </ac:spMkLst>
        </pc:spChg>
        <pc:spChg chg="add mod">
          <ac:chgData name="Ruozhu Li" userId="S::rl833@cornell.edu::ee4b6daf-e1aa-4ea3-a1eb-04707aa675de" providerId="AD" clId="Web-{74BD31E9-7F41-05BE-416C-C25DA317952A}" dt="2019-09-27T19:04:17.290" v="90" actId="1076"/>
          <ac:spMkLst>
            <pc:docMk/>
            <pc:sldMk cId="1619339034" sldId="282"/>
            <ac:spMk id="20" creationId="{0B66CFB1-2111-440F-83DA-425D5E073A38}"/>
          </ac:spMkLst>
        </pc:spChg>
        <pc:spChg chg="add del mod">
          <ac:chgData name="Ruozhu Li" userId="S::rl833@cornell.edu::ee4b6daf-e1aa-4ea3-a1eb-04707aa675de" providerId="AD" clId="Web-{74BD31E9-7F41-05BE-416C-C25DA317952A}" dt="2019-09-27T19:02:51.476" v="79"/>
          <ac:spMkLst>
            <pc:docMk/>
            <pc:sldMk cId="1619339034" sldId="282"/>
            <ac:spMk id="21" creationId="{3238E72E-ADAC-41F6-9541-87FE2395CACF}"/>
          </ac:spMkLst>
        </pc:spChg>
        <pc:spChg chg="add del mod">
          <ac:chgData name="Ruozhu Li" userId="S::rl833@cornell.edu::ee4b6daf-e1aa-4ea3-a1eb-04707aa675de" providerId="AD" clId="Web-{74BD31E9-7F41-05BE-416C-C25DA317952A}" dt="2019-09-27T19:03:32.695" v="82"/>
          <ac:spMkLst>
            <pc:docMk/>
            <pc:sldMk cId="1619339034" sldId="282"/>
            <ac:spMk id="22" creationId="{FC937D70-3F85-45C3-BEB5-C2764684A310}"/>
          </ac:spMkLst>
        </pc:spChg>
        <pc:spChg chg="add mod">
          <ac:chgData name="Ruozhu Li" userId="S::rl833@cornell.edu::ee4b6daf-e1aa-4ea3-a1eb-04707aa675de" providerId="AD" clId="Web-{74BD31E9-7F41-05BE-416C-C25DA317952A}" dt="2019-09-27T19:05:15.836" v="103" actId="1076"/>
          <ac:spMkLst>
            <pc:docMk/>
            <pc:sldMk cId="1619339034" sldId="282"/>
            <ac:spMk id="23" creationId="{A3190535-8A29-4316-B188-966D9E4810C6}"/>
          </ac:spMkLst>
        </pc:spChg>
        <pc:picChg chg="add del mod ord modCrop">
          <ac:chgData name="Ruozhu Li" userId="S::rl833@cornell.edu::ee4b6daf-e1aa-4ea3-a1eb-04707aa675de" providerId="AD" clId="Web-{74BD31E9-7F41-05BE-416C-C25DA317952A}" dt="2019-09-27T18:48:19.191" v="3"/>
          <ac:picMkLst>
            <pc:docMk/>
            <pc:sldMk cId="1619339034" sldId="282"/>
            <ac:picMk id="2" creationId="{73F94BCC-D45D-493B-8CEE-CC834F982167}"/>
          </ac:picMkLst>
        </pc:picChg>
        <pc:picChg chg="add del mod ord modCrop">
          <ac:chgData name="Ruozhu Li" userId="S::rl833@cornell.edu::ee4b6daf-e1aa-4ea3-a1eb-04707aa675de" providerId="AD" clId="Web-{74BD31E9-7F41-05BE-416C-C25DA317952A}" dt="2019-09-27T18:49:16.176" v="13"/>
          <ac:picMkLst>
            <pc:docMk/>
            <pc:sldMk cId="1619339034" sldId="282"/>
            <ac:picMk id="12" creationId="{51C5E666-C08E-4E00-A9B8-556767A118C5}"/>
          </ac:picMkLst>
        </pc:picChg>
        <pc:picChg chg="add del mod ord modCrop">
          <ac:chgData name="Ruozhu Li" userId="S::rl833@cornell.edu::ee4b6daf-e1aa-4ea3-a1eb-04707aa675de" providerId="AD" clId="Web-{74BD31E9-7F41-05BE-416C-C25DA317952A}" dt="2019-09-27T18:49:43.957" v="17"/>
          <ac:picMkLst>
            <pc:docMk/>
            <pc:sldMk cId="1619339034" sldId="282"/>
            <ac:picMk id="16" creationId="{213D51AA-A774-40B6-82AB-56F35601F912}"/>
          </ac:picMkLst>
        </pc:picChg>
        <pc:picChg chg="add mod modCrop">
          <ac:chgData name="Ruozhu Li" userId="S::rl833@cornell.edu::ee4b6daf-e1aa-4ea3-a1eb-04707aa675de" providerId="AD" clId="Web-{74BD31E9-7F41-05BE-416C-C25DA317952A}" dt="2019-09-27T18:52:55.536" v="28" actId="1076"/>
          <ac:picMkLst>
            <pc:docMk/>
            <pc:sldMk cId="1619339034" sldId="282"/>
            <ac:picMk id="18" creationId="{6AD238F5-F77A-4FC7-8F52-128166285FE6}"/>
          </ac:picMkLst>
        </pc:picChg>
      </pc:sldChg>
    </pc:docChg>
  </pc:docChgLst>
  <pc:docChgLst>
    <pc:chgData name="Ziyu Liu" userId="S::zl769@cornell.edu::11cd0d12-b2ba-4830-b7c7-007cea93d08c" providerId="AD" clId="Web-{ED7E443A-AA6D-4BBA-9A87-A5E50A8CB8BB}"/>
    <pc:docChg chg="addSld modSld">
      <pc:chgData name="Ziyu Liu" userId="S::zl769@cornell.edu::11cd0d12-b2ba-4830-b7c7-007cea93d08c" providerId="AD" clId="Web-{ED7E443A-AA6D-4BBA-9A87-A5E50A8CB8BB}" dt="2019-09-27T19:52:34.005" v="1655"/>
      <pc:docMkLst>
        <pc:docMk/>
      </pc:docMkLst>
      <pc:sldChg chg="modSp add replId">
        <pc:chgData name="Ziyu Liu" userId="S::zl769@cornell.edu::11cd0d12-b2ba-4830-b7c7-007cea93d08c" providerId="AD" clId="Web-{ED7E443A-AA6D-4BBA-9A87-A5E50A8CB8BB}" dt="2019-09-27T17:36:19.292" v="2" actId="20577"/>
        <pc:sldMkLst>
          <pc:docMk/>
          <pc:sldMk cId="180880166" sldId="283"/>
        </pc:sldMkLst>
        <pc:spChg chg="mod">
          <ac:chgData name="Ziyu Liu" userId="S::zl769@cornell.edu::11cd0d12-b2ba-4830-b7c7-007cea93d08c" providerId="AD" clId="Web-{ED7E443A-AA6D-4BBA-9A87-A5E50A8CB8BB}" dt="2019-09-27T17:36:19.292" v="2" actId="20577"/>
          <ac:spMkLst>
            <pc:docMk/>
            <pc:sldMk cId="180880166" sldId="283"/>
            <ac:spMk id="8" creationId="{D9FD89E2-A70F-AA43-AF4A-21AA69B48CE9}"/>
          </ac:spMkLst>
        </pc:spChg>
      </pc:sldChg>
      <pc:sldChg chg="addSp delSp modSp modNotes">
        <pc:chgData name="Ziyu Liu" userId="S::zl769@cornell.edu::11cd0d12-b2ba-4830-b7c7-007cea93d08c" providerId="AD" clId="Web-{ED7E443A-AA6D-4BBA-9A87-A5E50A8CB8BB}" dt="2019-09-27T19:52:34.005" v="1655"/>
        <pc:sldMkLst>
          <pc:docMk/>
          <pc:sldMk cId="2545108298" sldId="284"/>
        </pc:sldMkLst>
        <pc:spChg chg="mod">
          <ac:chgData name="Ziyu Liu" userId="S::zl769@cornell.edu::11cd0d12-b2ba-4830-b7c7-007cea93d08c" providerId="AD" clId="Web-{ED7E443A-AA6D-4BBA-9A87-A5E50A8CB8BB}" dt="2019-09-27T18:58:27.323" v="1522" actId="20577"/>
          <ac:spMkLst>
            <pc:docMk/>
            <pc:sldMk cId="2545108298" sldId="284"/>
            <ac:spMk id="3" creationId="{46F3FAAD-3533-4254-8878-00AFC4F2CA55}"/>
          </ac:spMkLst>
        </pc:spChg>
        <pc:spChg chg="mod">
          <ac:chgData name="Ziyu Liu" userId="S::zl769@cornell.edu::11cd0d12-b2ba-4830-b7c7-007cea93d08c" providerId="AD" clId="Web-{ED7E443A-AA6D-4BBA-9A87-A5E50A8CB8BB}" dt="2019-09-27T18:25:41.188" v="466" actId="20577"/>
          <ac:spMkLst>
            <pc:docMk/>
            <pc:sldMk cId="2545108298" sldId="284"/>
            <ac:spMk id="6" creationId="{0D8BC0DD-63B7-4597-9A0D-AFD9372243E4}"/>
          </ac:spMkLst>
        </pc:spChg>
        <pc:spChg chg="mod">
          <ac:chgData name="Ziyu Liu" userId="S::zl769@cornell.edu::11cd0d12-b2ba-4830-b7c7-007cea93d08c" providerId="AD" clId="Web-{ED7E443A-AA6D-4BBA-9A87-A5E50A8CB8BB}" dt="2019-09-27T18:27:29.624" v="475" actId="20577"/>
          <ac:spMkLst>
            <pc:docMk/>
            <pc:sldMk cId="2545108298" sldId="284"/>
            <ac:spMk id="7" creationId="{B9A90E5C-4CCE-49A8-A134-376EA82AB427}"/>
          </ac:spMkLst>
        </pc:spChg>
        <pc:spChg chg="add del mod">
          <ac:chgData name="Ziyu Liu" userId="S::zl769@cornell.edu::11cd0d12-b2ba-4830-b7c7-007cea93d08c" providerId="AD" clId="Web-{ED7E443A-AA6D-4BBA-9A87-A5E50A8CB8BB}" dt="2019-09-27T17:55:52.175" v="260"/>
          <ac:spMkLst>
            <pc:docMk/>
            <pc:sldMk cId="2545108298" sldId="284"/>
            <ac:spMk id="10" creationId="{7BE4816A-CE4E-4868-B549-8D507F35798F}"/>
          </ac:spMkLst>
        </pc:spChg>
        <pc:picChg chg="add del mod">
          <ac:chgData name="Ziyu Liu" userId="S::zl769@cornell.edu::11cd0d12-b2ba-4830-b7c7-007cea93d08c" providerId="AD" clId="Web-{ED7E443A-AA6D-4BBA-9A87-A5E50A8CB8BB}" dt="2019-09-27T17:58:19.301" v="266"/>
          <ac:picMkLst>
            <pc:docMk/>
            <pc:sldMk cId="2545108298" sldId="284"/>
            <ac:picMk id="2" creationId="{41501697-1623-4414-B0DF-0EAE9DAD49AD}"/>
          </ac:picMkLst>
        </pc:picChg>
        <pc:picChg chg="add del mod">
          <ac:chgData name="Ziyu Liu" userId="S::zl769@cornell.edu::11cd0d12-b2ba-4830-b7c7-007cea93d08c" providerId="AD" clId="Web-{ED7E443A-AA6D-4BBA-9A87-A5E50A8CB8BB}" dt="2019-09-27T18:26:54.952" v="467"/>
          <ac:picMkLst>
            <pc:docMk/>
            <pc:sldMk cId="2545108298" sldId="284"/>
            <ac:picMk id="11" creationId="{BC7613A6-0803-43FA-B375-03582500C12C}"/>
          </ac:picMkLst>
        </pc:picChg>
        <pc:picChg chg="del">
          <ac:chgData name="Ziyu Liu" userId="S::zl769@cornell.edu::11cd0d12-b2ba-4830-b7c7-007cea93d08c" providerId="AD" clId="Web-{ED7E443A-AA6D-4BBA-9A87-A5E50A8CB8BB}" dt="2019-09-27T17:55:30.268" v="252"/>
          <ac:picMkLst>
            <pc:docMk/>
            <pc:sldMk cId="2545108298" sldId="284"/>
            <ac:picMk id="15" creationId="{69B66177-D401-4472-A2DB-433B20270179}"/>
          </ac:picMkLst>
        </pc:picChg>
      </pc:sldChg>
    </pc:docChg>
  </pc:docChgLst>
  <pc:docChgLst>
    <pc:chgData name="Alan Zev Babushkin" userId="S::azb6@cornell.edu::d620123a-01e7-42d9-afc6-119709c81988" providerId="AD" clId="Web-{9785BA32-15D1-4F2B-8CAB-559403496573}"/>
    <pc:docChg chg="delSld modSld">
      <pc:chgData name="Alan Zev Babushkin" userId="S::azb6@cornell.edu::d620123a-01e7-42d9-afc6-119709c81988" providerId="AD" clId="Web-{9785BA32-15D1-4F2B-8CAB-559403496573}" dt="2019-09-27T19:09:13.128" v="66" actId="20577"/>
      <pc:docMkLst>
        <pc:docMk/>
      </pc:docMkLst>
      <pc:sldChg chg="del">
        <pc:chgData name="Alan Zev Babushkin" userId="S::azb6@cornell.edu::d620123a-01e7-42d9-afc6-119709c81988" providerId="AD" clId="Web-{9785BA32-15D1-4F2B-8CAB-559403496573}" dt="2019-09-27T18:53:59.712" v="30"/>
        <pc:sldMkLst>
          <pc:docMk/>
          <pc:sldMk cId="456393825" sldId="264"/>
        </pc:sldMkLst>
      </pc:sldChg>
      <pc:sldChg chg="modSp">
        <pc:chgData name="Alan Zev Babushkin" userId="S::azb6@cornell.edu::d620123a-01e7-42d9-afc6-119709c81988" providerId="AD" clId="Web-{9785BA32-15D1-4F2B-8CAB-559403496573}" dt="2019-09-27T19:08:45.831" v="65" actId="20577"/>
        <pc:sldMkLst>
          <pc:docMk/>
          <pc:sldMk cId="1619339034" sldId="282"/>
        </pc:sldMkLst>
        <pc:spChg chg="mod">
          <ac:chgData name="Alan Zev Babushkin" userId="S::azb6@cornell.edu::d620123a-01e7-42d9-afc6-119709c81988" providerId="AD" clId="Web-{9785BA32-15D1-4F2B-8CAB-559403496573}" dt="2019-09-27T19:08:45.831" v="65" actId="20577"/>
          <ac:spMkLst>
            <pc:docMk/>
            <pc:sldMk cId="1619339034" sldId="282"/>
            <ac:spMk id="8" creationId="{D9FD89E2-A70F-AA43-AF4A-21AA69B48CE9}"/>
          </ac:spMkLst>
        </pc:spChg>
        <pc:spChg chg="mod">
          <ac:chgData name="Alan Zev Babushkin" userId="S::azb6@cornell.edu::d620123a-01e7-42d9-afc6-119709c81988" providerId="AD" clId="Web-{9785BA32-15D1-4F2B-8CAB-559403496573}" dt="2019-09-27T18:56:51.511" v="57" actId="20577"/>
          <ac:spMkLst>
            <pc:docMk/>
            <pc:sldMk cId="1619339034" sldId="282"/>
            <ac:spMk id="11" creationId="{3EB87A0F-D597-7A45-AE59-99C2B68DC1F1}"/>
          </ac:spMkLst>
        </pc:spChg>
        <pc:spChg chg="mod">
          <ac:chgData name="Alan Zev Babushkin" userId="S::azb6@cornell.edu::d620123a-01e7-42d9-afc6-119709c81988" providerId="AD" clId="Web-{9785BA32-15D1-4F2B-8CAB-559403496573}" dt="2019-09-27T19:05:55.079" v="58" actId="1076"/>
          <ac:spMkLst>
            <pc:docMk/>
            <pc:sldMk cId="1619339034" sldId="282"/>
            <ac:spMk id="23" creationId="{A3190535-8A29-4316-B188-966D9E4810C6}"/>
          </ac:spMkLst>
        </pc:spChg>
        <pc:picChg chg="mod">
          <ac:chgData name="Alan Zev Babushkin" userId="S::azb6@cornell.edu::d620123a-01e7-42d9-afc6-119709c81988" providerId="AD" clId="Web-{9785BA32-15D1-4F2B-8CAB-559403496573}" dt="2019-09-27T18:47:52.114" v="23" actId="14100"/>
          <ac:picMkLst>
            <pc:docMk/>
            <pc:sldMk cId="1619339034" sldId="282"/>
            <ac:picMk id="2" creationId="{73F94BCC-D45D-493B-8CEE-CC834F982167}"/>
          </ac:picMkLst>
        </pc:picChg>
        <pc:picChg chg="mod">
          <ac:chgData name="Alan Zev Babushkin" userId="S::azb6@cornell.edu::d620123a-01e7-42d9-afc6-119709c81988" providerId="AD" clId="Web-{9785BA32-15D1-4F2B-8CAB-559403496573}" dt="2019-09-27T18:53:41.618" v="29"/>
          <ac:picMkLst>
            <pc:docMk/>
            <pc:sldMk cId="1619339034" sldId="282"/>
            <ac:picMk id="18" creationId="{6AD238F5-F77A-4FC7-8F52-128166285FE6}"/>
          </ac:picMkLst>
        </pc:picChg>
      </pc:sldChg>
      <pc:sldChg chg="modSp">
        <pc:chgData name="Alan Zev Babushkin" userId="S::azb6@cornell.edu::d620123a-01e7-42d9-afc6-119709c81988" providerId="AD" clId="Web-{9785BA32-15D1-4F2B-8CAB-559403496573}" dt="2019-09-27T19:09:13.128" v="66" actId="20577"/>
        <pc:sldMkLst>
          <pc:docMk/>
          <pc:sldMk cId="2545108298" sldId="284"/>
        </pc:sldMkLst>
        <pc:spChg chg="mod">
          <ac:chgData name="Alan Zev Babushkin" userId="S::azb6@cornell.edu::d620123a-01e7-42d9-afc6-119709c81988" providerId="AD" clId="Web-{9785BA32-15D1-4F2B-8CAB-559403496573}" dt="2019-09-27T19:09:13.128" v="66" actId="20577"/>
          <ac:spMkLst>
            <pc:docMk/>
            <pc:sldMk cId="2545108298" sldId="284"/>
            <ac:spMk id="3" creationId="{46F3FAAD-3533-4254-8878-00AFC4F2CA55}"/>
          </ac:spMkLst>
        </pc:spChg>
        <pc:spChg chg="mod">
          <ac:chgData name="Alan Zev Babushkin" userId="S::azb6@cornell.edu::d620123a-01e7-42d9-afc6-119709c81988" providerId="AD" clId="Web-{9785BA32-15D1-4F2B-8CAB-559403496573}" dt="2019-09-27T19:08:35.175" v="59" actId="20577"/>
          <ac:spMkLst>
            <pc:docMk/>
            <pc:sldMk cId="2545108298" sldId="284"/>
            <ac:spMk id="6" creationId="{0D8BC0DD-63B7-4597-9A0D-AFD9372243E4}"/>
          </ac:spMkLst>
        </pc:spChg>
        <pc:spChg chg="mod">
          <ac:chgData name="Alan Zev Babushkin" userId="S::azb6@cornell.edu::d620123a-01e7-42d9-afc6-119709c81988" providerId="AD" clId="Web-{9785BA32-15D1-4F2B-8CAB-559403496573}" dt="2019-09-27T18:50:01.772" v="27" actId="1076"/>
          <ac:spMkLst>
            <pc:docMk/>
            <pc:sldMk cId="2545108298" sldId="284"/>
            <ac:spMk id="11" creationId="{85A097A5-814A-5344-BC3F-22E86D7E255C}"/>
          </ac:spMkLst>
        </pc:spChg>
        <pc:picChg chg="mod">
          <ac:chgData name="Alan Zev Babushkin" userId="S::azb6@cornell.edu::d620123a-01e7-42d9-afc6-119709c81988" providerId="AD" clId="Web-{9785BA32-15D1-4F2B-8CAB-559403496573}" dt="2019-09-27T18:47:07.082" v="22" actId="14100"/>
          <ac:picMkLst>
            <pc:docMk/>
            <pc:sldMk cId="2545108298" sldId="284"/>
            <ac:picMk id="10" creationId="{B6E5E86D-84AE-5B4D-834A-77B63A094E14}"/>
          </ac:picMkLst>
        </pc:picChg>
      </pc:sldChg>
      <pc:sldChg chg="del">
        <pc:chgData name="Alan Zev Babushkin" userId="S::azb6@cornell.edu::d620123a-01e7-42d9-afc6-119709c81988" providerId="AD" clId="Web-{9785BA32-15D1-4F2B-8CAB-559403496573}" dt="2019-09-27T18:52:58.305" v="28"/>
        <pc:sldMkLst>
          <pc:docMk/>
          <pc:sldMk cId="2789523481" sldId="285"/>
        </pc:sldMkLst>
      </pc:sldChg>
      <pc:sldChg chg="del">
        <pc:chgData name="Alan Zev Babushkin" userId="S::azb6@cornell.edu::d620123a-01e7-42d9-afc6-119709c81988" providerId="AD" clId="Web-{9785BA32-15D1-4F2B-8CAB-559403496573}" dt="2019-09-27T18:44:36.627" v="20"/>
        <pc:sldMkLst>
          <pc:docMk/>
          <pc:sldMk cId="866705828" sldId="288"/>
        </pc:sldMkLst>
      </pc:sldChg>
      <pc:sldChg chg="addSp delSp modSp">
        <pc:chgData name="Alan Zev Babushkin" userId="S::azb6@cornell.edu::d620123a-01e7-42d9-afc6-119709c81988" providerId="AD" clId="Web-{9785BA32-15D1-4F2B-8CAB-559403496573}" dt="2019-09-27T18:40:48.156" v="19" actId="14100"/>
        <pc:sldMkLst>
          <pc:docMk/>
          <pc:sldMk cId="2638487243" sldId="289"/>
        </pc:sldMkLst>
        <pc:spChg chg="mod">
          <ac:chgData name="Alan Zev Babushkin" userId="S::azb6@cornell.edu::d620123a-01e7-42d9-afc6-119709c81988" providerId="AD" clId="Web-{9785BA32-15D1-4F2B-8CAB-559403496573}" dt="2019-09-27T18:06:55.446" v="1" actId="1076"/>
          <ac:spMkLst>
            <pc:docMk/>
            <pc:sldMk cId="2638487243" sldId="289"/>
            <ac:spMk id="8" creationId="{D9FD89E2-A70F-AA43-AF4A-21AA69B48CE9}"/>
          </ac:spMkLst>
        </pc:spChg>
        <pc:spChg chg="del mod">
          <ac:chgData name="Alan Zev Babushkin" userId="S::azb6@cornell.edu::d620123a-01e7-42d9-afc6-119709c81988" providerId="AD" clId="Web-{9785BA32-15D1-4F2B-8CAB-559403496573}" dt="2019-09-27T18:31:47.150" v="5"/>
          <ac:spMkLst>
            <pc:docMk/>
            <pc:sldMk cId="2638487243" sldId="289"/>
            <ac:spMk id="10" creationId="{CACBEAAF-2C50-9F4A-A695-75885B86138A}"/>
          </ac:spMkLst>
        </pc:spChg>
        <pc:spChg chg="add del mod">
          <ac:chgData name="Alan Zev Babushkin" userId="S::azb6@cornell.edu::d620123a-01e7-42d9-afc6-119709c81988" providerId="AD" clId="Web-{9785BA32-15D1-4F2B-8CAB-559403496573}" dt="2019-09-27T18:32:53.432" v="10"/>
          <ac:spMkLst>
            <pc:docMk/>
            <pc:sldMk cId="2638487243" sldId="289"/>
            <ac:spMk id="13" creationId="{286AE205-8187-4106-BEDB-A7D5B2450E0E}"/>
          </ac:spMkLst>
        </pc:spChg>
        <pc:spChg chg="add del mod">
          <ac:chgData name="Alan Zev Babushkin" userId="S::azb6@cornell.edu::d620123a-01e7-42d9-afc6-119709c81988" providerId="AD" clId="Web-{9785BA32-15D1-4F2B-8CAB-559403496573}" dt="2019-09-27T18:39:38.437" v="12"/>
          <ac:spMkLst>
            <pc:docMk/>
            <pc:sldMk cId="2638487243" sldId="289"/>
            <ac:spMk id="17" creationId="{7412361C-1468-438D-8674-EF81C1CB5F7E}"/>
          </ac:spMkLst>
        </pc:spChg>
        <pc:picChg chg="add del mod ord modCrop">
          <ac:chgData name="Alan Zev Babushkin" userId="S::azb6@cornell.edu::d620123a-01e7-42d9-afc6-119709c81988" providerId="AD" clId="Web-{9785BA32-15D1-4F2B-8CAB-559403496573}" dt="2019-09-27T18:32:49.869" v="9"/>
          <ac:picMkLst>
            <pc:docMk/>
            <pc:sldMk cId="2638487243" sldId="289"/>
            <ac:picMk id="2" creationId="{BC2B0E85-E0B2-401C-93CF-8AE13AD3320F}"/>
          </ac:picMkLst>
        </pc:picChg>
        <pc:picChg chg="add del mod">
          <ac:chgData name="Alan Zev Babushkin" userId="S::azb6@cornell.edu::d620123a-01e7-42d9-afc6-119709c81988" providerId="AD" clId="Web-{9785BA32-15D1-4F2B-8CAB-559403496573}" dt="2019-09-27T18:32:09.854" v="8"/>
          <ac:picMkLst>
            <pc:docMk/>
            <pc:sldMk cId="2638487243" sldId="289"/>
            <ac:picMk id="6" creationId="{22F376D7-3F42-4D45-909F-3A25C1C795C2}"/>
          </ac:picMkLst>
        </pc:picChg>
        <pc:picChg chg="add del mod ord modCrop">
          <ac:chgData name="Alan Zev Babushkin" userId="S::azb6@cornell.edu::d620123a-01e7-42d9-afc6-119709c81988" providerId="AD" clId="Web-{9785BA32-15D1-4F2B-8CAB-559403496573}" dt="2019-09-27T18:39:35.280" v="11"/>
          <ac:picMkLst>
            <pc:docMk/>
            <pc:sldMk cId="2638487243" sldId="289"/>
            <ac:picMk id="14" creationId="{3DFA1B70-AA67-4F24-ADF4-1D7E92458675}"/>
          </ac:picMkLst>
        </pc:picChg>
        <pc:picChg chg="add mod ord modCrop">
          <ac:chgData name="Alan Zev Babushkin" userId="S::azb6@cornell.edu::d620123a-01e7-42d9-afc6-119709c81988" providerId="AD" clId="Web-{9785BA32-15D1-4F2B-8CAB-559403496573}" dt="2019-09-27T18:40:48.156" v="19" actId="14100"/>
          <ac:picMkLst>
            <pc:docMk/>
            <pc:sldMk cId="2638487243" sldId="289"/>
            <ac:picMk id="18" creationId="{F46BA4A0-E3F3-45BE-9566-D18924C89C3D}"/>
          </ac:picMkLst>
        </pc:picChg>
      </pc:sldChg>
    </pc:docChg>
  </pc:docChgLst>
  <pc:docChgLst>
    <pc:chgData name="Fabio Daiber" userId="178dc3fa-b1ad-44d1-b13c-0d9de41474df" providerId="ADAL" clId="{C1B24E2B-CA52-D947-9FEE-378F33EF5335}"/>
    <pc:docChg chg="undo redo custSel addSld delSld modSld modMainMaster">
      <pc:chgData name="Fabio Daiber" userId="178dc3fa-b1ad-44d1-b13c-0d9de41474df" providerId="ADAL" clId="{C1B24E2B-CA52-D947-9FEE-378F33EF5335}" dt="2019-09-27T19:33:05.736" v="1797" actId="2711"/>
      <pc:docMkLst>
        <pc:docMk/>
      </pc:docMkLst>
      <pc:sldChg chg="modSp add">
        <pc:chgData name="Fabio Daiber" userId="178dc3fa-b1ad-44d1-b13c-0d9de41474df" providerId="ADAL" clId="{C1B24E2B-CA52-D947-9FEE-378F33EF5335}" dt="2019-09-27T17:36:15.493" v="62" actId="20577"/>
        <pc:sldMkLst>
          <pc:docMk/>
          <pc:sldMk cId="456393825" sldId="264"/>
        </pc:sldMkLst>
        <pc:spChg chg="mod">
          <ac:chgData name="Fabio Daiber" userId="178dc3fa-b1ad-44d1-b13c-0d9de41474df" providerId="ADAL" clId="{C1B24E2B-CA52-D947-9FEE-378F33EF5335}" dt="2019-09-27T17:36:15.493" v="62" actId="20577"/>
          <ac:spMkLst>
            <pc:docMk/>
            <pc:sldMk cId="456393825" sldId="264"/>
            <ac:spMk id="6" creationId="{0D8BC0DD-63B7-4597-9A0D-AFD9372243E4}"/>
          </ac:spMkLst>
        </pc:spChg>
      </pc:sldChg>
      <pc:sldChg chg="del">
        <pc:chgData name="Fabio Daiber" userId="178dc3fa-b1ad-44d1-b13c-0d9de41474df" providerId="ADAL" clId="{C1B24E2B-CA52-D947-9FEE-378F33EF5335}" dt="2019-09-27T17:27:19.043" v="1" actId="2696"/>
        <pc:sldMkLst>
          <pc:docMk/>
          <pc:sldMk cId="3508163713" sldId="266"/>
        </pc:sldMkLst>
      </pc:sldChg>
      <pc:sldChg chg="add del">
        <pc:chgData name="Fabio Daiber" userId="178dc3fa-b1ad-44d1-b13c-0d9de41474df" providerId="ADAL" clId="{C1B24E2B-CA52-D947-9FEE-378F33EF5335}" dt="2019-09-27T17:27:21.989" v="3" actId="2696"/>
        <pc:sldMkLst>
          <pc:docMk/>
          <pc:sldMk cId="1927078406" sldId="279"/>
        </pc:sldMkLst>
      </pc:sldChg>
      <pc:sldChg chg="addSp delSp modSp add">
        <pc:chgData name="Fabio Daiber" userId="178dc3fa-b1ad-44d1-b13c-0d9de41474df" providerId="ADAL" clId="{C1B24E2B-CA52-D947-9FEE-378F33EF5335}" dt="2019-09-27T19:22:59.748" v="1760" actId="20577"/>
        <pc:sldMkLst>
          <pc:docMk/>
          <pc:sldMk cId="1619339034" sldId="282"/>
        </pc:sldMkLst>
        <pc:spChg chg="del">
          <ac:chgData name="Fabio Daiber" userId="178dc3fa-b1ad-44d1-b13c-0d9de41474df" providerId="ADAL" clId="{C1B24E2B-CA52-D947-9FEE-378F33EF5335}" dt="2019-09-27T17:33:46.077" v="37"/>
          <ac:spMkLst>
            <pc:docMk/>
            <pc:sldMk cId="1619339034" sldId="282"/>
            <ac:spMk id="2" creationId="{2A04993B-8392-934B-B175-E6CF4AC20E2B}"/>
          </ac:spMkLst>
        </pc:spChg>
        <pc:spChg chg="del">
          <ac:chgData name="Fabio Daiber" userId="178dc3fa-b1ad-44d1-b13c-0d9de41474df" providerId="ADAL" clId="{C1B24E2B-CA52-D947-9FEE-378F33EF5335}" dt="2019-09-27T17:33:46.077" v="37"/>
          <ac:spMkLst>
            <pc:docMk/>
            <pc:sldMk cId="1619339034" sldId="282"/>
            <ac:spMk id="3" creationId="{3BF8FB0F-B988-0D48-85D1-EA857785A660}"/>
          </ac:spMkLst>
        </pc:spChg>
        <pc:spChg chg="mod">
          <ac:chgData name="Fabio Daiber" userId="178dc3fa-b1ad-44d1-b13c-0d9de41474df" providerId="ADAL" clId="{C1B24E2B-CA52-D947-9FEE-378F33EF5335}" dt="2019-09-27T19:22:59.748" v="1760" actId="20577"/>
          <ac:spMkLst>
            <pc:docMk/>
            <pc:sldMk cId="1619339034" sldId="282"/>
            <ac:spMk id="5" creationId="{7570E1A6-C08F-284D-BF0D-DB78AB766430}"/>
          </ac:spMkLst>
        </pc:spChg>
        <pc:spChg chg="del">
          <ac:chgData name="Fabio Daiber" userId="178dc3fa-b1ad-44d1-b13c-0d9de41474df" providerId="ADAL" clId="{C1B24E2B-CA52-D947-9FEE-378F33EF5335}" dt="2019-09-27T17:33:46.077" v="37"/>
          <ac:spMkLst>
            <pc:docMk/>
            <pc:sldMk cId="1619339034" sldId="282"/>
            <ac:spMk id="6" creationId="{290D4D61-F23F-794A-8A71-0B9E4AF7AE61}"/>
          </ac:spMkLst>
        </pc:spChg>
        <pc:spChg chg="del">
          <ac:chgData name="Fabio Daiber" userId="178dc3fa-b1ad-44d1-b13c-0d9de41474df" providerId="ADAL" clId="{C1B24E2B-CA52-D947-9FEE-378F33EF5335}" dt="2019-09-27T17:33:46.077" v="37"/>
          <ac:spMkLst>
            <pc:docMk/>
            <pc:sldMk cId="1619339034" sldId="282"/>
            <ac:spMk id="7" creationId="{3E41ED0B-46B6-F64B-8AFD-BCE806945381}"/>
          </ac:spMkLst>
        </pc:spChg>
        <pc:spChg chg="add mod">
          <ac:chgData name="Fabio Daiber" userId="178dc3fa-b1ad-44d1-b13c-0d9de41474df" providerId="ADAL" clId="{C1B24E2B-CA52-D947-9FEE-378F33EF5335}" dt="2019-09-27T18:58:44.147" v="1750" actId="20577"/>
          <ac:spMkLst>
            <pc:docMk/>
            <pc:sldMk cId="1619339034" sldId="282"/>
            <ac:spMk id="8" creationId="{D9FD89E2-A70F-AA43-AF4A-21AA69B48CE9}"/>
          </ac:spMkLst>
        </pc:spChg>
        <pc:spChg chg="add mod">
          <ac:chgData name="Fabio Daiber" userId="178dc3fa-b1ad-44d1-b13c-0d9de41474df" providerId="ADAL" clId="{C1B24E2B-CA52-D947-9FEE-378F33EF5335}" dt="2019-09-27T19:13:19.555" v="1753" actId="403"/>
          <ac:spMkLst>
            <pc:docMk/>
            <pc:sldMk cId="1619339034" sldId="282"/>
            <ac:spMk id="9" creationId="{6463C0D3-BEDE-B346-A0DB-2457FC74D168}"/>
          </ac:spMkLst>
        </pc:spChg>
        <pc:spChg chg="add mod">
          <ac:chgData name="Fabio Daiber" userId="178dc3fa-b1ad-44d1-b13c-0d9de41474df" providerId="ADAL" clId="{C1B24E2B-CA52-D947-9FEE-378F33EF5335}" dt="2019-09-27T17:33:46.077" v="37"/>
          <ac:spMkLst>
            <pc:docMk/>
            <pc:sldMk cId="1619339034" sldId="282"/>
            <ac:spMk id="10" creationId="{CACBEAAF-2C50-9F4A-A695-75885B86138A}"/>
          </ac:spMkLst>
        </pc:spChg>
        <pc:spChg chg="add mod">
          <ac:chgData name="Fabio Daiber" userId="178dc3fa-b1ad-44d1-b13c-0d9de41474df" providerId="ADAL" clId="{C1B24E2B-CA52-D947-9FEE-378F33EF5335}" dt="2019-09-27T17:34:04.939" v="40" actId="20577"/>
          <ac:spMkLst>
            <pc:docMk/>
            <pc:sldMk cId="1619339034" sldId="282"/>
            <ac:spMk id="11" creationId="{3EB87A0F-D597-7A45-AE59-99C2B68DC1F1}"/>
          </ac:spMkLst>
        </pc:spChg>
        <pc:spChg chg="del">
          <ac:chgData name="Fabio Daiber" userId="178dc3fa-b1ad-44d1-b13c-0d9de41474df" providerId="ADAL" clId="{C1B24E2B-CA52-D947-9FEE-378F33EF5335}" dt="2019-09-27T19:13:27.361" v="1756" actId="478"/>
          <ac:spMkLst>
            <pc:docMk/>
            <pc:sldMk cId="1619339034" sldId="282"/>
            <ac:spMk id="20" creationId="{0B66CFB1-2111-440F-83DA-425D5E073A38}"/>
          </ac:spMkLst>
        </pc:spChg>
        <pc:spChg chg="mod">
          <ac:chgData name="Fabio Daiber" userId="178dc3fa-b1ad-44d1-b13c-0d9de41474df" providerId="ADAL" clId="{C1B24E2B-CA52-D947-9FEE-378F33EF5335}" dt="2019-09-27T19:13:25.322" v="1755" actId="207"/>
          <ac:spMkLst>
            <pc:docMk/>
            <pc:sldMk cId="1619339034" sldId="282"/>
            <ac:spMk id="23" creationId="{A3190535-8A29-4316-B188-966D9E4810C6}"/>
          </ac:spMkLst>
        </pc:spChg>
        <pc:picChg chg="mod">
          <ac:chgData name="Fabio Daiber" userId="178dc3fa-b1ad-44d1-b13c-0d9de41474df" providerId="ADAL" clId="{C1B24E2B-CA52-D947-9FEE-378F33EF5335}" dt="2019-09-27T18:53:33.463" v="1739" actId="14100"/>
          <ac:picMkLst>
            <pc:docMk/>
            <pc:sldMk cId="1619339034" sldId="282"/>
            <ac:picMk id="18" creationId="{6AD238F5-F77A-4FC7-8F52-128166285FE6}"/>
          </ac:picMkLst>
        </pc:picChg>
      </pc:sldChg>
      <pc:sldChg chg="addSp delSp modSp add del">
        <pc:chgData name="Fabio Daiber" userId="178dc3fa-b1ad-44d1-b13c-0d9de41474df" providerId="ADAL" clId="{C1B24E2B-CA52-D947-9FEE-378F33EF5335}" dt="2019-09-27T17:33:24.296" v="30"/>
        <pc:sldMkLst>
          <pc:docMk/>
          <pc:sldMk cId="3769889387" sldId="282"/>
        </pc:sldMkLst>
        <pc:spChg chg="add del mod">
          <ac:chgData name="Fabio Daiber" userId="178dc3fa-b1ad-44d1-b13c-0d9de41474df" providerId="ADAL" clId="{C1B24E2B-CA52-D947-9FEE-378F33EF5335}" dt="2019-09-27T17:33:23.077" v="29" actId="478"/>
          <ac:spMkLst>
            <pc:docMk/>
            <pc:sldMk cId="3769889387" sldId="282"/>
            <ac:spMk id="8" creationId="{D2CF5DE2-2803-B549-9879-FD01803D9410}"/>
          </ac:spMkLst>
        </pc:spChg>
        <pc:picChg chg="add del">
          <ac:chgData name="Fabio Daiber" userId="178dc3fa-b1ad-44d1-b13c-0d9de41474df" providerId="ADAL" clId="{C1B24E2B-CA52-D947-9FEE-378F33EF5335}" dt="2019-09-27T17:33:23.077" v="29" actId="478"/>
          <ac:picMkLst>
            <pc:docMk/>
            <pc:sldMk cId="3769889387" sldId="282"/>
            <ac:picMk id="15" creationId="{69B66177-D401-4472-A2DB-433B20270179}"/>
          </ac:picMkLst>
        </pc:picChg>
      </pc:sldChg>
      <pc:sldChg chg="del">
        <pc:chgData name="Fabio Daiber" userId="178dc3fa-b1ad-44d1-b13c-0d9de41474df" providerId="ADAL" clId="{C1B24E2B-CA52-D947-9FEE-378F33EF5335}" dt="2019-09-27T17:36:29.992" v="66" actId="2696"/>
        <pc:sldMkLst>
          <pc:docMk/>
          <pc:sldMk cId="180880166" sldId="283"/>
        </pc:sldMkLst>
      </pc:sldChg>
      <pc:sldChg chg="addSp delSp modSp add">
        <pc:chgData name="Fabio Daiber" userId="178dc3fa-b1ad-44d1-b13c-0d9de41474df" providerId="ADAL" clId="{C1B24E2B-CA52-D947-9FEE-378F33EF5335}" dt="2019-09-27T19:28:56.087" v="1781" actId="20577"/>
        <pc:sldMkLst>
          <pc:docMk/>
          <pc:sldMk cId="2545108298" sldId="284"/>
        </pc:sldMkLst>
        <pc:spChg chg="add mod">
          <ac:chgData name="Fabio Daiber" userId="178dc3fa-b1ad-44d1-b13c-0d9de41474df" providerId="ADAL" clId="{C1B24E2B-CA52-D947-9FEE-378F33EF5335}" dt="2019-09-27T18:48:35.530" v="1530" actId="207"/>
          <ac:spMkLst>
            <pc:docMk/>
            <pc:sldMk cId="2545108298" sldId="284"/>
            <ac:spMk id="2" creationId="{AAC08ABF-AAAD-7344-88C5-7DB432BBFB9A}"/>
          </ac:spMkLst>
        </pc:spChg>
        <pc:spChg chg="mod">
          <ac:chgData name="Fabio Daiber" userId="178dc3fa-b1ad-44d1-b13c-0d9de41474df" providerId="ADAL" clId="{C1B24E2B-CA52-D947-9FEE-378F33EF5335}" dt="2019-09-27T19:28:56.087" v="1781" actId="20577"/>
          <ac:spMkLst>
            <pc:docMk/>
            <pc:sldMk cId="2545108298" sldId="284"/>
            <ac:spMk id="3" creationId="{46F3FAAD-3533-4254-8878-00AFC4F2CA55}"/>
          </ac:spMkLst>
        </pc:spChg>
        <pc:spChg chg="mod">
          <ac:chgData name="Fabio Daiber" userId="178dc3fa-b1ad-44d1-b13c-0d9de41474df" providerId="ADAL" clId="{C1B24E2B-CA52-D947-9FEE-378F33EF5335}" dt="2019-09-27T19:22:54.252" v="1758" actId="20577"/>
          <ac:spMkLst>
            <pc:docMk/>
            <pc:sldMk cId="2545108298" sldId="284"/>
            <ac:spMk id="5" creationId="{B505415D-B6D1-44B8-BE58-3D9FE5A9B076}"/>
          </ac:spMkLst>
        </pc:spChg>
        <pc:spChg chg="mod">
          <ac:chgData name="Fabio Daiber" userId="178dc3fa-b1ad-44d1-b13c-0d9de41474df" providerId="ADAL" clId="{C1B24E2B-CA52-D947-9FEE-378F33EF5335}" dt="2019-09-27T17:36:45.005" v="78" actId="20577"/>
          <ac:spMkLst>
            <pc:docMk/>
            <pc:sldMk cId="2545108298" sldId="284"/>
            <ac:spMk id="6" creationId="{0D8BC0DD-63B7-4597-9A0D-AFD9372243E4}"/>
          </ac:spMkLst>
        </pc:spChg>
        <pc:spChg chg="mod">
          <ac:chgData name="Fabio Daiber" userId="178dc3fa-b1ad-44d1-b13c-0d9de41474df" providerId="ADAL" clId="{C1B24E2B-CA52-D947-9FEE-378F33EF5335}" dt="2019-09-27T18:28:46.072" v="1493" actId="20577"/>
          <ac:spMkLst>
            <pc:docMk/>
            <pc:sldMk cId="2545108298" sldId="284"/>
            <ac:spMk id="7" creationId="{B9A90E5C-4CCE-49A8-A134-376EA82AB427}"/>
          </ac:spMkLst>
        </pc:spChg>
        <pc:spChg chg="add mod">
          <ac:chgData name="Fabio Daiber" userId="178dc3fa-b1ad-44d1-b13c-0d9de41474df" providerId="ADAL" clId="{C1B24E2B-CA52-D947-9FEE-378F33EF5335}" dt="2019-09-27T18:48:43.406" v="1533" actId="403"/>
          <ac:spMkLst>
            <pc:docMk/>
            <pc:sldMk cId="2545108298" sldId="284"/>
            <ac:spMk id="8" creationId="{6A52C9A3-A885-AA41-BB12-7658E78BB2BF}"/>
          </ac:spMkLst>
        </pc:spChg>
        <pc:spChg chg="add mod">
          <ac:chgData name="Fabio Daiber" userId="178dc3fa-b1ad-44d1-b13c-0d9de41474df" providerId="ADAL" clId="{C1B24E2B-CA52-D947-9FEE-378F33EF5335}" dt="2019-09-27T18:48:38.981" v="1531" actId="767"/>
          <ac:spMkLst>
            <pc:docMk/>
            <pc:sldMk cId="2545108298" sldId="284"/>
            <ac:spMk id="9" creationId="{0380BA8B-ABD7-CD42-87AA-0CA8A1CBEF6D}"/>
          </ac:spMkLst>
        </pc:spChg>
        <pc:spChg chg="add mod">
          <ac:chgData name="Fabio Daiber" userId="178dc3fa-b1ad-44d1-b13c-0d9de41474df" providerId="ADAL" clId="{C1B24E2B-CA52-D947-9FEE-378F33EF5335}" dt="2019-09-27T18:49:24.438" v="1639" actId="1036"/>
          <ac:spMkLst>
            <pc:docMk/>
            <pc:sldMk cId="2545108298" sldId="284"/>
            <ac:spMk id="11" creationId="{85A097A5-814A-5344-BC3F-22E86D7E255C}"/>
          </ac:spMkLst>
        </pc:spChg>
        <pc:spChg chg="add mod">
          <ac:chgData name="Fabio Daiber" userId="178dc3fa-b1ad-44d1-b13c-0d9de41474df" providerId="ADAL" clId="{C1B24E2B-CA52-D947-9FEE-378F33EF5335}" dt="2019-09-27T18:50:12.371" v="1701" actId="20577"/>
          <ac:spMkLst>
            <pc:docMk/>
            <pc:sldMk cId="2545108298" sldId="284"/>
            <ac:spMk id="12" creationId="{C1A64677-0943-1041-A6A1-5576EFC5E720}"/>
          </ac:spMkLst>
        </pc:spChg>
        <pc:spChg chg="add mod">
          <ac:chgData name="Fabio Daiber" userId="178dc3fa-b1ad-44d1-b13c-0d9de41474df" providerId="ADAL" clId="{C1B24E2B-CA52-D947-9FEE-378F33EF5335}" dt="2019-09-27T18:52:47.236" v="1735" actId="14100"/>
          <ac:spMkLst>
            <pc:docMk/>
            <pc:sldMk cId="2545108298" sldId="284"/>
            <ac:spMk id="13" creationId="{110B2C5E-D14C-A745-B247-42AFCC061540}"/>
          </ac:spMkLst>
        </pc:spChg>
        <pc:spChg chg="add mod">
          <ac:chgData name="Fabio Daiber" userId="178dc3fa-b1ad-44d1-b13c-0d9de41474df" providerId="ADAL" clId="{C1B24E2B-CA52-D947-9FEE-378F33EF5335}" dt="2019-09-27T18:50:23.650" v="1710" actId="1076"/>
          <ac:spMkLst>
            <pc:docMk/>
            <pc:sldMk cId="2545108298" sldId="284"/>
            <ac:spMk id="14" creationId="{DEF7E36F-BBF2-534B-9730-3ECBF61095EB}"/>
          </ac:spMkLst>
        </pc:spChg>
        <pc:spChg chg="add mod">
          <ac:chgData name="Fabio Daiber" userId="178dc3fa-b1ad-44d1-b13c-0d9de41474df" providerId="ADAL" clId="{C1B24E2B-CA52-D947-9FEE-378F33EF5335}" dt="2019-09-27T18:52:16.785" v="1727" actId="1076"/>
          <ac:spMkLst>
            <pc:docMk/>
            <pc:sldMk cId="2545108298" sldId="284"/>
            <ac:spMk id="15" creationId="{0E91B58C-0017-4447-9EA1-5A41674CCC00}"/>
          </ac:spMkLst>
        </pc:spChg>
        <pc:picChg chg="add del mod modCrop">
          <ac:chgData name="Fabio Daiber" userId="178dc3fa-b1ad-44d1-b13c-0d9de41474df" providerId="ADAL" clId="{C1B24E2B-CA52-D947-9FEE-378F33EF5335}" dt="2019-09-27T18:46:06.949" v="1503" actId="478"/>
          <ac:picMkLst>
            <pc:docMk/>
            <pc:sldMk cId="2545108298" sldId="284"/>
            <ac:picMk id="9" creationId="{CA4C0070-DC8A-3D41-81CF-82EF80AACD38}"/>
          </ac:picMkLst>
        </pc:picChg>
        <pc:picChg chg="add mod modCrop">
          <ac:chgData name="Fabio Daiber" userId="178dc3fa-b1ad-44d1-b13c-0d9de41474df" providerId="ADAL" clId="{C1B24E2B-CA52-D947-9FEE-378F33EF5335}" dt="2019-09-27T18:49:24.438" v="1639" actId="1036"/>
          <ac:picMkLst>
            <pc:docMk/>
            <pc:sldMk cId="2545108298" sldId="284"/>
            <ac:picMk id="10" creationId="{B6E5E86D-84AE-5B4D-834A-77B63A094E14}"/>
          </ac:picMkLst>
        </pc:picChg>
      </pc:sldChg>
      <pc:sldChg chg="modSp add modNotesTx">
        <pc:chgData name="Fabio Daiber" userId="178dc3fa-b1ad-44d1-b13c-0d9de41474df" providerId="ADAL" clId="{C1B24E2B-CA52-D947-9FEE-378F33EF5335}" dt="2019-09-27T17:53:01.407" v="621" actId="20577"/>
        <pc:sldMkLst>
          <pc:docMk/>
          <pc:sldMk cId="2789523481" sldId="285"/>
        </pc:sldMkLst>
        <pc:spChg chg="mod">
          <ac:chgData name="Fabio Daiber" userId="178dc3fa-b1ad-44d1-b13c-0d9de41474df" providerId="ADAL" clId="{C1B24E2B-CA52-D947-9FEE-378F33EF5335}" dt="2019-09-27T17:36:48.677" v="79"/>
          <ac:spMkLst>
            <pc:docMk/>
            <pc:sldMk cId="2789523481" sldId="285"/>
            <ac:spMk id="8" creationId="{D9FD89E2-A70F-AA43-AF4A-21AA69B48CE9}"/>
          </ac:spMkLst>
        </pc:spChg>
      </pc:sldChg>
      <pc:sldChg chg="add del">
        <pc:chgData name="Fabio Daiber" userId="178dc3fa-b1ad-44d1-b13c-0d9de41474df" providerId="ADAL" clId="{C1B24E2B-CA52-D947-9FEE-378F33EF5335}" dt="2019-09-27T17:36:52.094" v="80" actId="2696"/>
        <pc:sldMkLst>
          <pc:docMk/>
          <pc:sldMk cId="3434037570" sldId="286"/>
        </pc:sldMkLst>
      </pc:sldChg>
      <pc:sldChg chg="add del">
        <pc:chgData name="Fabio Daiber" userId="178dc3fa-b1ad-44d1-b13c-0d9de41474df" providerId="ADAL" clId="{C1B24E2B-CA52-D947-9FEE-378F33EF5335}" dt="2019-09-27T17:36:58.269" v="82" actId="2696"/>
        <pc:sldMkLst>
          <pc:docMk/>
          <pc:sldMk cId="3587539810" sldId="287"/>
        </pc:sldMkLst>
      </pc:sldChg>
      <pc:sldChg chg="modSp add">
        <pc:chgData name="Fabio Daiber" userId="178dc3fa-b1ad-44d1-b13c-0d9de41474df" providerId="ADAL" clId="{C1B24E2B-CA52-D947-9FEE-378F33EF5335}" dt="2019-09-27T17:37:07.121" v="111" actId="20577"/>
        <pc:sldMkLst>
          <pc:docMk/>
          <pc:sldMk cId="866705828" sldId="288"/>
        </pc:sldMkLst>
        <pc:spChg chg="mod">
          <ac:chgData name="Fabio Daiber" userId="178dc3fa-b1ad-44d1-b13c-0d9de41474df" providerId="ADAL" clId="{C1B24E2B-CA52-D947-9FEE-378F33EF5335}" dt="2019-09-27T17:37:07.121" v="111" actId="20577"/>
          <ac:spMkLst>
            <pc:docMk/>
            <pc:sldMk cId="866705828" sldId="288"/>
            <ac:spMk id="6" creationId="{0D8BC0DD-63B7-4597-9A0D-AFD9372243E4}"/>
          </ac:spMkLst>
        </pc:spChg>
      </pc:sldChg>
      <pc:sldChg chg="addSp modSp add modNotesTx">
        <pc:chgData name="Fabio Daiber" userId="178dc3fa-b1ad-44d1-b13c-0d9de41474df" providerId="ADAL" clId="{C1B24E2B-CA52-D947-9FEE-378F33EF5335}" dt="2019-09-27T19:33:05.736" v="1797" actId="2711"/>
        <pc:sldMkLst>
          <pc:docMk/>
          <pc:sldMk cId="2638487243" sldId="289"/>
        </pc:sldMkLst>
        <pc:spChg chg="mod">
          <ac:chgData name="Fabio Daiber" userId="178dc3fa-b1ad-44d1-b13c-0d9de41474df" providerId="ADAL" clId="{C1B24E2B-CA52-D947-9FEE-378F33EF5335}" dt="2019-09-27T19:22:56.780" v="1759" actId="20577"/>
          <ac:spMkLst>
            <pc:docMk/>
            <pc:sldMk cId="2638487243" sldId="289"/>
            <ac:spMk id="5" creationId="{7570E1A6-C08F-284D-BF0D-DB78AB766430}"/>
          </ac:spMkLst>
        </pc:spChg>
        <pc:spChg chg="mod">
          <ac:chgData name="Fabio Daiber" userId="178dc3fa-b1ad-44d1-b13c-0d9de41474df" providerId="ADAL" clId="{C1B24E2B-CA52-D947-9FEE-378F33EF5335}" dt="2019-09-27T18:03:45.453" v="1231" actId="403"/>
          <ac:spMkLst>
            <pc:docMk/>
            <pc:sldMk cId="2638487243" sldId="289"/>
            <ac:spMk id="8" creationId="{D9FD89E2-A70F-AA43-AF4A-21AA69B48CE9}"/>
          </ac:spMkLst>
        </pc:spChg>
        <pc:spChg chg="mod">
          <ac:chgData name="Fabio Daiber" userId="178dc3fa-b1ad-44d1-b13c-0d9de41474df" providerId="ADAL" clId="{C1B24E2B-CA52-D947-9FEE-378F33EF5335}" dt="2019-09-27T19:13:08.710" v="1751" actId="403"/>
          <ac:spMkLst>
            <pc:docMk/>
            <pc:sldMk cId="2638487243" sldId="289"/>
            <ac:spMk id="9" creationId="{6463C0D3-BEDE-B346-A0DB-2457FC74D168}"/>
          </ac:spMkLst>
        </pc:spChg>
        <pc:spChg chg="mod">
          <ac:chgData name="Fabio Daiber" userId="178dc3fa-b1ad-44d1-b13c-0d9de41474df" providerId="ADAL" clId="{C1B24E2B-CA52-D947-9FEE-378F33EF5335}" dt="2019-09-27T18:07:33.217" v="1296" actId="20577"/>
          <ac:spMkLst>
            <pc:docMk/>
            <pc:sldMk cId="2638487243" sldId="289"/>
            <ac:spMk id="11" creationId="{3EB87A0F-D597-7A45-AE59-99C2B68DC1F1}"/>
          </ac:spMkLst>
        </pc:spChg>
        <pc:spChg chg="add mod">
          <ac:chgData name="Fabio Daiber" userId="178dc3fa-b1ad-44d1-b13c-0d9de41474df" providerId="ADAL" clId="{C1B24E2B-CA52-D947-9FEE-378F33EF5335}" dt="2019-09-27T19:33:05.736" v="1797" actId="2711"/>
          <ac:spMkLst>
            <pc:docMk/>
            <pc:sldMk cId="2638487243" sldId="289"/>
            <ac:spMk id="15" creationId="{406E270F-A01C-B943-97B9-8B978BC44B94}"/>
          </ac:spMkLst>
        </pc:spChg>
      </pc:sldChg>
      <pc:sldMasterChg chg="modSldLayout">
        <pc:chgData name="Fabio Daiber" userId="178dc3fa-b1ad-44d1-b13c-0d9de41474df" providerId="ADAL" clId="{C1B24E2B-CA52-D947-9FEE-378F33EF5335}" dt="2019-09-27T17:33:34.842" v="35"/>
        <pc:sldMasterMkLst>
          <pc:docMk/>
          <pc:sldMasterMk cId="575334523" sldId="2147483672"/>
        </pc:sldMasterMkLst>
        <pc:sldLayoutChg chg="addSp delSp modSp">
          <pc:chgData name="Fabio Daiber" userId="178dc3fa-b1ad-44d1-b13c-0d9de41474df" providerId="ADAL" clId="{C1B24E2B-CA52-D947-9FEE-378F33EF5335}" dt="2019-09-27T17:33:21.490" v="28" actId="478"/>
          <pc:sldLayoutMkLst>
            <pc:docMk/>
            <pc:sldMasterMk cId="575334523" sldId="2147483672"/>
            <pc:sldLayoutMk cId="863549562" sldId="2147483680"/>
          </pc:sldLayoutMkLst>
          <pc:spChg chg="mod">
            <ac:chgData name="Fabio Daiber" userId="178dc3fa-b1ad-44d1-b13c-0d9de41474df" providerId="ADAL" clId="{C1B24E2B-CA52-D947-9FEE-378F33EF5335}" dt="2019-09-27T17:33:20.985" v="25" actId="14100"/>
            <ac:spMkLst>
              <pc:docMk/>
              <pc:sldMasterMk cId="575334523" sldId="2147483672"/>
              <pc:sldLayoutMk cId="863549562" sldId="2147483680"/>
              <ac:spMk id="8" creationId="{D7C80831-068A-4F76-B718-3D893A2E5B24}"/>
            </ac:spMkLst>
          </pc:spChg>
          <pc:picChg chg="add del">
            <ac:chgData name="Fabio Daiber" userId="178dc3fa-b1ad-44d1-b13c-0d9de41474df" providerId="ADAL" clId="{C1B24E2B-CA52-D947-9FEE-378F33EF5335}" dt="2019-09-27T17:33:21.490" v="28" actId="478"/>
            <ac:picMkLst>
              <pc:docMk/>
              <pc:sldMasterMk cId="575334523" sldId="2147483672"/>
              <pc:sldLayoutMk cId="863549562" sldId="2147483680"/>
              <ac:picMk id="7" creationId="{A4BB9D81-6871-4A9D-BF45-2D079E803094}"/>
            </ac:picMkLst>
          </pc:picChg>
          <pc:picChg chg="add del mod">
            <ac:chgData name="Fabio Daiber" userId="178dc3fa-b1ad-44d1-b13c-0d9de41474df" providerId="ADAL" clId="{C1B24E2B-CA52-D947-9FEE-378F33EF5335}" dt="2019-09-27T17:33:21.328" v="27"/>
            <ac:picMkLst>
              <pc:docMk/>
              <pc:sldMasterMk cId="575334523" sldId="2147483672"/>
              <pc:sldLayoutMk cId="863549562" sldId="2147483680"/>
              <ac:picMk id="10" creationId="{484FC1E4-BE00-DA4C-8625-C95549CFF8E1}"/>
            </ac:picMkLst>
          </pc:picChg>
        </pc:sldLayoutChg>
        <pc:sldLayoutChg chg="addSp delSp">
          <pc:chgData name="Fabio Daiber" userId="178dc3fa-b1ad-44d1-b13c-0d9de41474df" providerId="ADAL" clId="{C1B24E2B-CA52-D947-9FEE-378F33EF5335}" dt="2019-09-27T17:33:34.842" v="35"/>
          <pc:sldLayoutMkLst>
            <pc:docMk/>
            <pc:sldMasterMk cId="575334523" sldId="2147483672"/>
            <pc:sldLayoutMk cId="1527730641" sldId="2147483703"/>
          </pc:sldLayoutMkLst>
          <pc:spChg chg="del">
            <ac:chgData name="Fabio Daiber" userId="178dc3fa-b1ad-44d1-b13c-0d9de41474df" providerId="ADAL" clId="{C1B24E2B-CA52-D947-9FEE-378F33EF5335}" dt="2019-09-27T17:33:34.321" v="34" actId="478"/>
            <ac:spMkLst>
              <pc:docMk/>
              <pc:sldMasterMk cId="575334523" sldId="2147483672"/>
              <pc:sldLayoutMk cId="1527730641" sldId="2147483703"/>
              <ac:spMk id="8" creationId="{D7C80831-068A-4F76-B718-3D893A2E5B24}"/>
            </ac:spMkLst>
          </pc:spChg>
          <pc:spChg chg="add">
            <ac:chgData name="Fabio Daiber" userId="178dc3fa-b1ad-44d1-b13c-0d9de41474df" providerId="ADAL" clId="{C1B24E2B-CA52-D947-9FEE-378F33EF5335}" dt="2019-09-27T17:33:34.842" v="35"/>
            <ac:spMkLst>
              <pc:docMk/>
              <pc:sldMasterMk cId="575334523" sldId="2147483672"/>
              <pc:sldLayoutMk cId="1527730641" sldId="2147483703"/>
              <ac:spMk id="10" creationId="{6E6FBD0C-5183-7242-8812-421CECF5C3DA}"/>
            </ac:spMkLst>
          </pc:spChg>
          <pc:picChg chg="del">
            <ac:chgData name="Fabio Daiber" userId="178dc3fa-b1ad-44d1-b13c-0d9de41474df" providerId="ADAL" clId="{C1B24E2B-CA52-D947-9FEE-378F33EF5335}" dt="2019-09-27T17:33:33.504" v="33" actId="478"/>
            <ac:picMkLst>
              <pc:docMk/>
              <pc:sldMasterMk cId="575334523" sldId="2147483672"/>
              <pc:sldLayoutMk cId="1527730641" sldId="2147483703"/>
              <ac:picMk id="7" creationId="{A4BB9D81-6871-4A9D-BF45-2D079E803094}"/>
            </ac:picMkLst>
          </pc:picChg>
          <pc:picChg chg="add">
            <ac:chgData name="Fabio Daiber" userId="178dc3fa-b1ad-44d1-b13c-0d9de41474df" providerId="ADAL" clId="{C1B24E2B-CA52-D947-9FEE-378F33EF5335}" dt="2019-09-27T17:33:34.842" v="35"/>
            <ac:picMkLst>
              <pc:docMk/>
              <pc:sldMasterMk cId="575334523" sldId="2147483672"/>
              <pc:sldLayoutMk cId="1527730641" sldId="2147483703"/>
              <ac:picMk id="11" creationId="{9CF24D55-3452-0B47-BCC0-924A1A37DA44}"/>
            </ac:picMkLst>
          </pc:picChg>
        </pc:sldLayoutChg>
      </pc:sldMasterChg>
    </pc:docChg>
  </pc:docChgLst>
  <pc:docChgLst>
    <pc:chgData name="Fabio Daiber" userId="S::fpd27@cornell.edu::178dc3fa-b1ad-44d1-b13c-0d9de41474df" providerId="AD" clId="Web-{6939A164-7A67-B879-4369-1EC9E700E4F7}"/>
    <pc:docChg chg="addSld delSld modSld sldOrd">
      <pc:chgData name="Fabio Daiber" userId="S::fpd27@cornell.edu::178dc3fa-b1ad-44d1-b13c-0d9de41474df" providerId="AD" clId="Web-{6939A164-7A67-B879-4369-1EC9E700E4F7}" dt="2019-09-27T17:25:44.408" v="52"/>
      <pc:docMkLst>
        <pc:docMk/>
      </pc:docMkLst>
      <pc:sldChg chg="modSp">
        <pc:chgData name="Fabio Daiber" userId="S::fpd27@cornell.edu::178dc3fa-b1ad-44d1-b13c-0d9de41474df" providerId="AD" clId="Web-{6939A164-7A67-B879-4369-1EC9E700E4F7}" dt="2019-09-27T17:24:42.234" v="39" actId="20577"/>
        <pc:sldMkLst>
          <pc:docMk/>
          <pc:sldMk cId="1815619597" sldId="257"/>
        </pc:sldMkLst>
        <pc:spChg chg="mod">
          <ac:chgData name="Fabio Daiber" userId="S::fpd27@cornell.edu::178dc3fa-b1ad-44d1-b13c-0d9de41474df" providerId="AD" clId="Web-{6939A164-7A67-B879-4369-1EC9E700E4F7}" dt="2019-09-27T17:24:13.062" v="8" actId="14100"/>
          <ac:spMkLst>
            <pc:docMk/>
            <pc:sldMk cId="1815619597" sldId="257"/>
            <ac:spMk id="22" creationId="{BA160141-042F-4099-856C-C1D62E0FF551}"/>
          </ac:spMkLst>
        </pc:spChg>
        <pc:spChg chg="mod">
          <ac:chgData name="Fabio Daiber" userId="S::fpd27@cornell.edu::178dc3fa-b1ad-44d1-b13c-0d9de41474df" providerId="AD" clId="Web-{6939A164-7A67-B879-4369-1EC9E700E4F7}" dt="2019-09-27T17:24:42.234" v="39" actId="20577"/>
          <ac:spMkLst>
            <pc:docMk/>
            <pc:sldMk cId="1815619597" sldId="257"/>
            <ac:spMk id="23" creationId="{212BE0C8-3274-44C1-93C2-9347988BD0FF}"/>
          </ac:spMkLst>
        </pc:spChg>
        <pc:grpChg chg="mod">
          <ac:chgData name="Fabio Daiber" userId="S::fpd27@cornell.edu::178dc3fa-b1ad-44d1-b13c-0d9de41474df" providerId="AD" clId="Web-{6939A164-7A67-B879-4369-1EC9E700E4F7}" dt="2019-09-27T17:24:25.391" v="10" actId="14100"/>
          <ac:grpSpMkLst>
            <pc:docMk/>
            <pc:sldMk cId="1815619597" sldId="257"/>
            <ac:grpSpMk id="112" creationId="{D624720B-51E1-474D-90C6-CD74ED1DA39F}"/>
          </ac:grpSpMkLst>
        </pc:grpChg>
      </pc:sldChg>
      <pc:sldChg chg="modSp">
        <pc:chgData name="Fabio Daiber" userId="S::fpd27@cornell.edu::178dc3fa-b1ad-44d1-b13c-0d9de41474df" providerId="AD" clId="Web-{6939A164-7A67-B879-4369-1EC9E700E4F7}" dt="2019-09-27T17:25:04.797" v="41" actId="20577"/>
        <pc:sldMkLst>
          <pc:docMk/>
          <pc:sldMk cId="3757171105" sldId="260"/>
        </pc:sldMkLst>
        <pc:spChg chg="mod">
          <ac:chgData name="Fabio Daiber" userId="S::fpd27@cornell.edu::178dc3fa-b1ad-44d1-b13c-0d9de41474df" providerId="AD" clId="Web-{6939A164-7A67-B879-4369-1EC9E700E4F7}" dt="2019-09-27T17:25:04.797" v="41" actId="20577"/>
          <ac:spMkLst>
            <pc:docMk/>
            <pc:sldMk cId="3757171105" sldId="260"/>
            <ac:spMk id="3" creationId="{35E3EA69-4E0E-41BD-8095-A124225A2647}"/>
          </ac:spMkLst>
        </pc:spChg>
      </pc:sldChg>
      <pc:sldChg chg="modSp del">
        <pc:chgData name="Fabio Daiber" userId="S::fpd27@cornell.edu::178dc3fa-b1ad-44d1-b13c-0d9de41474df" providerId="AD" clId="Web-{6939A164-7A67-B879-4369-1EC9E700E4F7}" dt="2019-09-27T17:25:42.924" v="51"/>
        <pc:sldMkLst>
          <pc:docMk/>
          <pc:sldMk cId="3887951715" sldId="268"/>
        </pc:sldMkLst>
        <pc:spChg chg="mod">
          <ac:chgData name="Fabio Daiber" userId="S::fpd27@cornell.edu::178dc3fa-b1ad-44d1-b13c-0d9de41474df" providerId="AD" clId="Web-{6939A164-7A67-B879-4369-1EC9E700E4F7}" dt="2019-09-27T17:25:18.329" v="47" actId="20577"/>
          <ac:spMkLst>
            <pc:docMk/>
            <pc:sldMk cId="3887951715" sldId="268"/>
            <ac:spMk id="23" creationId="{5FB75C3E-5885-49DD-8190-BB1E8C511A7E}"/>
          </ac:spMkLst>
        </pc:spChg>
      </pc:sldChg>
      <pc:sldChg chg="ord">
        <pc:chgData name="Fabio Daiber" userId="S::fpd27@cornell.edu::178dc3fa-b1ad-44d1-b13c-0d9de41474df" providerId="AD" clId="Web-{6939A164-7A67-B879-4369-1EC9E700E4F7}" dt="2019-09-27T17:25:33.455" v="48"/>
        <pc:sldMkLst>
          <pc:docMk/>
          <pc:sldMk cId="970490976" sldId="281"/>
        </pc:sldMkLst>
      </pc:sldChg>
      <pc:sldChg chg="add del">
        <pc:chgData name="Fabio Daiber" userId="S::fpd27@cornell.edu::178dc3fa-b1ad-44d1-b13c-0d9de41474df" providerId="AD" clId="Web-{6939A164-7A67-B879-4369-1EC9E700E4F7}" dt="2019-09-27T17:25:44.408" v="52"/>
        <pc:sldMkLst>
          <pc:docMk/>
          <pc:sldMk cId="204475453"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23D69-7354-3C43-9157-71B31F1F973C}" type="datetimeFigureOut">
              <a:rPr lang="en-US" smtClean="0"/>
              <a:t>9/27/2019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B67A0-CF03-B648-8AC7-8B7F195E0C7E}" type="slidenum">
              <a:rPr lang="en-US" smtClean="0"/>
              <a:t>‹#›</a:t>
            </a:fld>
            <a:endParaRPr lang="en-US"/>
          </a:p>
        </p:txBody>
      </p:sp>
    </p:spTree>
    <p:extLst>
      <p:ext uri="{BB962C8B-B14F-4D97-AF65-F5344CB8AC3E}">
        <p14:creationId xmlns:p14="http://schemas.microsoft.com/office/powerpoint/2010/main" val="252261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our research we understood that there has already been lots of innovative ideas for buildings created out there that can help us save energy. From solar panels, algae facades, green roofs to smart homes. </a:t>
            </a:r>
          </a:p>
          <a:p>
            <a:r>
              <a:rPr lang="en-US"/>
              <a:t>But people just don’t use them. Imagine you're a home owner, you get your electricity bill, but it doesn't tell you anything specific. Also sometimes People don’t know that these ways exist. more importantly people don’t know that “they” “themselves” are playing a very important role in saving energy and the planet.  </a:t>
            </a:r>
            <a:endParaRPr lang="en-US">
              <a:cs typeface="Calibri"/>
            </a:endParaRPr>
          </a:p>
          <a:p>
            <a:r>
              <a:rPr lang="en-US"/>
              <a:t>“</a:t>
            </a:r>
            <a:r>
              <a:rPr lang="en-US" err="1"/>
              <a:t>Energific</a:t>
            </a:r>
            <a:r>
              <a:rPr lang="en-US"/>
              <a:t>” is an application that gives the user simple daily recommendations based on daily information on climate, wind, temperature, sun angle, etc. Recommendations like “Today’s temperature is 16 degrees! Turn the AC off, open the window, get some fresh air and save 3$!” and when they implement the recommendation, they will be rewarded with: “</a:t>
            </a:r>
            <a:r>
              <a:rPr lang="en-US" err="1"/>
              <a:t>yaaaay</a:t>
            </a:r>
            <a:r>
              <a:rPr lang="en-US"/>
              <a:t>! You’re doing great! You just saved a tree! And 3$! “ At the end of the month, they will get a report on how much they saved with the help of the application.</a:t>
            </a:r>
            <a:endParaRPr lang="en-US">
              <a:cs typeface="Calibri"/>
            </a:endParaRPr>
          </a:p>
          <a:p>
            <a:r>
              <a:rPr lang="en-US"/>
              <a:t>The challenges can go even farther than that. The recommendation can be like “If you buy this product, you can save 20% more which is an extra 10$ a month”. There can even be team challenges in the neighborhood, like “building green roofs”. According to an experiment in Berlin, using a “green roof system”, there can be an indoor temperature reduction between 3 to 4 degrees Celsius. Imagine what happens if the temperature drops by 3 degrees in a whole neighborhood.</a:t>
            </a:r>
            <a:endParaRPr lang="en-US">
              <a:cs typeface="Calibri"/>
            </a:endParaRPr>
          </a:p>
          <a:p>
            <a:r>
              <a:rPr lang="en-US">
                <a:cs typeface="Calibri"/>
              </a:rPr>
              <a:t>The data we need is publicly available, combined with users' personal energy consumption we can provide actionable suggestions to save energy!</a:t>
            </a:r>
            <a:endParaRPr lang="en-US"/>
          </a:p>
          <a:p>
            <a:r>
              <a:rPr lang="en-US"/>
              <a:t>“Energific” shows: Simple actions matter. Simple actions together, make magnificent changes!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FAB67A0-CF03-B648-8AC7-8B7F195E0C7E}" type="slidenum">
              <a:rPr lang="en-US" smtClean="0"/>
              <a:t>4</a:t>
            </a:fld>
            <a:endParaRPr lang="en-US"/>
          </a:p>
        </p:txBody>
      </p:sp>
    </p:spTree>
    <p:extLst>
      <p:ext uri="{BB962C8B-B14F-4D97-AF65-F5344CB8AC3E}">
        <p14:creationId xmlns:p14="http://schemas.microsoft.com/office/powerpoint/2010/main" val="241161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Why is it important?</a:t>
            </a:r>
          </a:p>
          <a:p>
            <a:pPr marL="285750" indent="-285750">
              <a:lnSpc>
                <a:spcPct val="90000"/>
              </a:lnSpc>
              <a:spcBef>
                <a:spcPts val="1000"/>
              </a:spcBef>
              <a:buFont typeface="Arial,Sans-Serif"/>
              <a:buChar char="•"/>
            </a:pPr>
            <a:r>
              <a:rPr lang="en-US"/>
              <a:t>6% of electricity goes to air condition</a:t>
            </a:r>
            <a:endParaRPr lang="en-US">
              <a:cs typeface="Calibri"/>
            </a:endParaRPr>
          </a:p>
          <a:p>
            <a:pPr marL="285750" indent="-285750">
              <a:lnSpc>
                <a:spcPct val="90000"/>
              </a:lnSpc>
              <a:spcBef>
                <a:spcPts val="1000"/>
              </a:spcBef>
              <a:buFont typeface="Arial,Sans-Serif"/>
              <a:buChar char="•"/>
            </a:pPr>
            <a:r>
              <a:rPr lang="en-US"/>
              <a:t>117 million metric tons of carbon dioxide every year</a:t>
            </a:r>
            <a:endParaRPr lang="en-US">
              <a:cs typeface="Calibri"/>
            </a:endParaRPr>
          </a:p>
          <a:p>
            <a:pPr marL="285750" indent="-285750">
              <a:lnSpc>
                <a:spcPct val="90000"/>
              </a:lnSpc>
              <a:spcBef>
                <a:spcPts val="1000"/>
              </a:spcBef>
              <a:buFont typeface="Arial,Sans-Serif"/>
              <a:buChar char="•"/>
            </a:pPr>
            <a:r>
              <a:rPr lang="en-US"/>
              <a:t>Nearly half of American works complain that temperature of office</a:t>
            </a:r>
            <a:endParaRPr lang="en-US">
              <a:cs typeface="Calibri"/>
            </a:endParaRPr>
          </a:p>
          <a:p>
            <a:pPr marL="285750" indent="-285750">
              <a:lnSpc>
                <a:spcPct val="90000"/>
              </a:lnSpc>
              <a:spcBef>
                <a:spcPts val="1000"/>
              </a:spcBef>
              <a:buFont typeface="Arial,Sans-Serif"/>
              <a:buChar char="•"/>
            </a:pPr>
            <a:endParaRPr lang="en-US">
              <a:cs typeface="Calibri"/>
            </a:endParaRPr>
          </a:p>
          <a:p>
            <a:pPr marL="285750" indent="-285750">
              <a:lnSpc>
                <a:spcPct val="90000"/>
              </a:lnSpc>
              <a:spcBef>
                <a:spcPts val="1000"/>
              </a:spcBef>
              <a:buFont typeface="Arial,Sans-Serif"/>
              <a:buChar char="•"/>
            </a:pPr>
            <a:endParaRPr lang="en-US">
              <a:cs typeface="Calibri"/>
            </a:endParaRPr>
          </a:p>
          <a:p>
            <a:pPr>
              <a:lnSpc>
                <a:spcPct val="90000"/>
              </a:lnSpc>
              <a:spcBef>
                <a:spcPts val="1000"/>
              </a:spcBef>
            </a:pPr>
            <a:r>
              <a:rPr lang="en-US">
                <a:cs typeface="Calibri"/>
              </a:rPr>
              <a:t>Image if you walk in the classroom in the morning , it is </a:t>
            </a:r>
            <a:r>
              <a:rPr lang="en-US" err="1">
                <a:cs typeface="Calibri"/>
              </a:rPr>
              <a:t>frezzing</a:t>
            </a:r>
            <a:r>
              <a:rPr lang="en-US">
                <a:cs typeface="Calibri"/>
              </a:rPr>
              <a:t> cold inside. You have to bring your jacket when it is still August. Don't worry. You are not alone. </a:t>
            </a:r>
            <a:r>
              <a:rPr lang="en-US"/>
              <a:t>Nearly half of American works complain that temperature of office, which is set based on research on 40 year-old bwck in 1960s. We want to make the situation changed. Let me... </a:t>
            </a:r>
            <a:endParaRPr lang="en-US">
              <a:cs typeface="Calibri"/>
            </a:endParaRPr>
          </a:p>
          <a:p>
            <a:pPr>
              <a:lnSpc>
                <a:spcPct val="90000"/>
              </a:lnSpc>
              <a:spcBef>
                <a:spcPts val="1000"/>
              </a:spcBef>
            </a:pPr>
            <a:r>
              <a:rPr lang="en-US">
                <a:cs typeface="Calibri"/>
              </a:rPr>
              <a:t>It has sensors detecting occupancies heat emission within the room. The center processer will gather data to control the ac to keep the room in optimized temperature, which save the electricity cost and improve overall satisfaction of people within the area.  The network system will harmonize the temperature between rooms. </a:t>
            </a:r>
          </a:p>
        </p:txBody>
      </p:sp>
      <p:sp>
        <p:nvSpPr>
          <p:cNvPr id="4" name="Slide Number Placeholder 3"/>
          <p:cNvSpPr>
            <a:spLocks noGrp="1"/>
          </p:cNvSpPr>
          <p:nvPr>
            <p:ph type="sldNum" sz="quarter" idx="5"/>
          </p:nvPr>
        </p:nvSpPr>
        <p:spPr/>
        <p:txBody>
          <a:bodyPr/>
          <a:lstStyle/>
          <a:p>
            <a:fld id="{9FAB67A0-CF03-B648-8AC7-8B7F195E0C7E}" type="slidenum">
              <a:rPr lang="en-US" smtClean="0"/>
              <a:t>5</a:t>
            </a:fld>
            <a:endParaRPr lang="en-US"/>
          </a:p>
        </p:txBody>
      </p:sp>
    </p:spTree>
    <p:extLst>
      <p:ext uri="{BB962C8B-B14F-4D97-AF65-F5344CB8AC3E}">
        <p14:creationId xmlns:p14="http://schemas.microsoft.com/office/powerpoint/2010/main" val="255590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800"/>
              <a:t>With the latest laws, NYC home owners need to save 40% of emissions by 2030 </a:t>
            </a:r>
          </a:p>
          <a:p>
            <a:pPr marL="342900" indent="-342900">
              <a:buFont typeface="Arial" panose="020B0604020202020204" pitchFamily="34" charset="0"/>
              <a:buChar char="•"/>
            </a:pPr>
            <a:r>
              <a:rPr lang="en-US" sz="2800"/>
              <a:t>Imagine you own a small apartment complex and just heard about that law</a:t>
            </a:r>
          </a:p>
          <a:p>
            <a:pPr marL="342900" indent="-342900">
              <a:buFont typeface="Arial" panose="020B0604020202020204" pitchFamily="34" charset="0"/>
              <a:buChar char="•"/>
            </a:pPr>
            <a:r>
              <a:rPr lang="en-US" sz="2800"/>
              <a:t>You need to consider a retrofit of your building</a:t>
            </a:r>
          </a:p>
          <a:p>
            <a:pPr marL="342900" indent="-342900">
              <a:buFont typeface="Arial" panose="020B0604020202020204" pitchFamily="34" charset="0"/>
              <a:buChar char="•"/>
            </a:pPr>
            <a:r>
              <a:rPr lang="en-US" sz="2800"/>
              <a:t>How do you know where to start? </a:t>
            </a:r>
          </a:p>
          <a:p>
            <a:pPr marL="342900" indent="-342900">
              <a:buFont typeface="Arial" panose="020B0604020202020204" pitchFamily="34" charset="0"/>
              <a:buChar char="•"/>
            </a:pPr>
            <a:r>
              <a:rPr lang="en-US" sz="2800"/>
              <a:t>Instead of an expensive, lengthy building assessment, we propose a data-based way of doing it</a:t>
            </a:r>
          </a:p>
          <a:p>
            <a:pPr marL="342900" indent="-342900">
              <a:buFont typeface="Arial" panose="020B0604020202020204" pitchFamily="34" charset="0"/>
              <a:buChar char="•"/>
            </a:pPr>
            <a:r>
              <a:rPr lang="en-US" sz="2800"/>
              <a:t>We introduce: </a:t>
            </a:r>
            <a:r>
              <a:rPr lang="en-US" sz="2800" err="1"/>
              <a:t>Retrö</a:t>
            </a:r>
            <a:endParaRPr lang="en-US" sz="2800"/>
          </a:p>
          <a:p>
            <a:pPr marL="342900" indent="-342900">
              <a:buFont typeface="Arial" panose="020B0604020202020204" pitchFamily="34" charset="0"/>
              <a:buChar char="•"/>
            </a:pPr>
            <a:r>
              <a:rPr lang="en-US" sz="2800"/>
              <a:t>Here’s how it works:</a:t>
            </a:r>
          </a:p>
          <a:p>
            <a:pPr marL="800100" lvl="1" indent="-342900">
              <a:buFont typeface="Arial" panose="020B0604020202020204" pitchFamily="34" charset="0"/>
              <a:buChar char="•"/>
            </a:pPr>
            <a:r>
              <a:rPr lang="en-US" sz="2800"/>
              <a:t>You take picture of your building -&gt; an object detection </a:t>
            </a:r>
            <a:r>
              <a:rPr lang="en-US" sz="2800" err="1"/>
              <a:t>algo</a:t>
            </a:r>
            <a:r>
              <a:rPr lang="en-US" sz="2800"/>
              <a:t> recognizes building type</a:t>
            </a:r>
          </a:p>
          <a:p>
            <a:pPr marL="800100" lvl="1" indent="-342900">
              <a:buFont typeface="Arial" panose="020B0604020202020204" pitchFamily="34" charset="0"/>
              <a:buChar char="•"/>
            </a:pPr>
            <a:r>
              <a:rPr lang="en-US" sz="2800"/>
              <a:t>You need to enter basic information about the building: # of apartments, age, material, size, roof, annual energy consumption</a:t>
            </a:r>
          </a:p>
          <a:p>
            <a:pPr marL="342900" indent="-342900">
              <a:buFont typeface="Arial" panose="020B0604020202020204" pitchFamily="34" charset="0"/>
              <a:buChar char="•"/>
            </a:pPr>
            <a:r>
              <a:rPr lang="en-US" sz="2800"/>
              <a:t>Enter desired savings ($ and emission) or select “meet NYC Green Deal”</a:t>
            </a:r>
          </a:p>
          <a:p>
            <a:pPr marL="342900" indent="-342900">
              <a:buFont typeface="Arial" panose="020B0604020202020204" pitchFamily="34" charset="0"/>
              <a:buChar char="•"/>
            </a:pPr>
            <a:r>
              <a:rPr lang="en-US" sz="2800"/>
              <a:t>We recommend different solutions and h</a:t>
            </a:r>
            <a:r>
              <a:rPr lang="en-US" sz="2400"/>
              <a:t>ow to get it done </a:t>
            </a:r>
          </a:p>
          <a:p>
            <a:pPr marL="342900" indent="-342900">
              <a:buFont typeface="Arial" panose="020B0604020202020204" pitchFamily="34" charset="0"/>
              <a:buChar char="•"/>
            </a:pPr>
            <a:r>
              <a:rPr lang="en-US" sz="2400"/>
              <a:t>Why can we do it: </a:t>
            </a:r>
          </a:p>
          <a:p>
            <a:pPr marL="800100" lvl="1" indent="-342900">
              <a:buFont typeface="Arial" panose="020B0604020202020204" pitchFamily="34" charset="0"/>
              <a:buChar char="•"/>
            </a:pPr>
            <a:r>
              <a:rPr lang="en-US" sz="2400"/>
              <a:t>Image object recognition exists</a:t>
            </a:r>
          </a:p>
          <a:p>
            <a:pPr marL="800100" lvl="1" indent="-342900">
              <a:buFont typeface="Arial" panose="020B0604020202020204" pitchFamily="34" charset="0"/>
              <a:buChar char="•"/>
            </a:pPr>
            <a:r>
              <a:rPr lang="en-US" sz="2400"/>
              <a:t>We can obtain data about energy consumption from the city/ gov</a:t>
            </a:r>
          </a:p>
          <a:p>
            <a:pPr marL="800100" lvl="1" indent="-342900">
              <a:buFont typeface="Arial" panose="020B0604020202020204" pitchFamily="34" charset="0"/>
              <a:buChar char="•"/>
            </a:pPr>
            <a:r>
              <a:rPr lang="en-US" sz="2400"/>
              <a:t>Buildings built in similar areas in similar times are most of the time very similar</a:t>
            </a:r>
          </a:p>
          <a:p>
            <a:pPr marL="800100" lvl="1" indent="-342900">
              <a:buFont typeface="Arial" panose="020B0604020202020204" pitchFamily="34" charset="0"/>
              <a:buChar char="•"/>
            </a:pPr>
            <a:r>
              <a:rPr lang="en-US" sz="2400"/>
              <a:t>Develop model to predict best solutions based on building characteristics</a:t>
            </a:r>
          </a:p>
          <a:p>
            <a:pPr marL="342900" indent="-342900">
              <a:buFont typeface="Arial" panose="020B0604020202020204" pitchFamily="34" charset="0"/>
              <a:buChar char="•"/>
            </a:pPr>
            <a:r>
              <a:rPr lang="en-US" sz="2800"/>
              <a:t>Future: provide DIY ideas </a:t>
            </a:r>
          </a:p>
          <a:p>
            <a:pPr marL="800100" lvl="1" indent="-342900">
              <a:buFont typeface="Arial" panose="020B0604020202020204" pitchFamily="34" charset="0"/>
              <a:buChar char="•"/>
            </a:pPr>
            <a:r>
              <a:rPr lang="en-US" sz="2400"/>
              <a:t>E.g. green roof and natural retrofits</a:t>
            </a:r>
          </a:p>
          <a:p>
            <a:endParaRPr lang="en-US" sz="2800"/>
          </a:p>
          <a:p>
            <a:endParaRPr lang="en-US" sz="1400"/>
          </a:p>
          <a:p>
            <a:endParaRPr lang="en-US" sz="1400"/>
          </a:p>
        </p:txBody>
      </p:sp>
      <p:sp>
        <p:nvSpPr>
          <p:cNvPr id="4" name="Slide Number Placeholder 3"/>
          <p:cNvSpPr>
            <a:spLocks noGrp="1"/>
          </p:cNvSpPr>
          <p:nvPr>
            <p:ph type="sldNum" sz="quarter" idx="5"/>
          </p:nvPr>
        </p:nvSpPr>
        <p:spPr/>
        <p:txBody>
          <a:bodyPr/>
          <a:lstStyle/>
          <a:p>
            <a:fld id="{9FAB67A0-CF03-B648-8AC7-8B7F195E0C7E}" type="slidenum">
              <a:rPr lang="en-US" smtClean="0"/>
              <a:t>6</a:t>
            </a:fld>
            <a:endParaRPr lang="en-US"/>
          </a:p>
        </p:txBody>
      </p:sp>
    </p:spTree>
    <p:extLst>
      <p:ext uri="{BB962C8B-B14F-4D97-AF65-F5344CB8AC3E}">
        <p14:creationId xmlns:p14="http://schemas.microsoft.com/office/powerpoint/2010/main" val="3881217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rgbClr val="83B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0510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
        <p:nvSpPr>
          <p:cNvPr id="10" name="Picture Placeholder 10">
            <a:extLst>
              <a:ext uri="{FF2B5EF4-FFF2-40B4-BE49-F238E27FC236}">
                <a16:creationId xmlns:a16="http://schemas.microsoft.com/office/drawing/2014/main" id="{6E6FBD0C-5183-7242-8812-421CECF5C3DA}"/>
              </a:ext>
            </a:extLst>
          </p:cNvPr>
          <p:cNvSpPr>
            <a:spLocks noGrp="1"/>
          </p:cNvSpPr>
          <p:nvPr>
            <p:ph type="pic" sz="quarter" idx="13" hasCustomPrompt="1"/>
          </p:nvPr>
        </p:nvSpPr>
        <p:spPr>
          <a:xfrm>
            <a:off x="6293803" y="163900"/>
            <a:ext cx="3038315" cy="6236900"/>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your Screen Design here</a:t>
            </a:r>
          </a:p>
        </p:txBody>
      </p:sp>
      <p:pic>
        <p:nvPicPr>
          <p:cNvPr id="11" name="Graphic 10">
            <a:extLst>
              <a:ext uri="{FF2B5EF4-FFF2-40B4-BE49-F238E27FC236}">
                <a16:creationId xmlns:a16="http://schemas.microsoft.com/office/drawing/2014/main" id="{9CF24D55-3452-0B47-BCC0-924A1A37DA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0"/>
            <a:ext cx="3422662" cy="6858000"/>
          </a:xfrm>
          <a:prstGeom prst="rect">
            <a:avLst/>
          </a:prstGeom>
        </p:spPr>
      </p:pic>
    </p:spTree>
    <p:extLst>
      <p:ext uri="{BB962C8B-B14F-4D97-AF65-F5344CB8AC3E}">
        <p14:creationId xmlns:p14="http://schemas.microsoft.com/office/powerpoint/2010/main" val="1527730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349270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896861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52678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p>
        </p:txBody>
      </p:sp>
    </p:spTree>
    <p:extLst>
      <p:ext uri="{BB962C8B-B14F-4D97-AF65-F5344CB8AC3E}">
        <p14:creationId xmlns:p14="http://schemas.microsoft.com/office/powerpoint/2010/main" val="656625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941267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3058070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3538771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Tree>
    <p:extLst>
      <p:ext uri="{BB962C8B-B14F-4D97-AF65-F5344CB8AC3E}">
        <p14:creationId xmlns:p14="http://schemas.microsoft.com/office/powerpoint/2010/main" val="2464579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981616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8C5116-7FBB-C248-BD14-9A5F777D6544}"/>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a:t>Insert or Drag and Drop your Photo</a:t>
            </a:r>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rgbClr val="83B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2641243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Tree>
    <p:extLst>
      <p:ext uri="{BB962C8B-B14F-4D97-AF65-F5344CB8AC3E}">
        <p14:creationId xmlns:p14="http://schemas.microsoft.com/office/powerpoint/2010/main" val="173918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05398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309318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043063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34213310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27899102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2188363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A1400F-576A-5347-BCA3-C7F5F31A8778}"/>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a:t>Insert or Drag and Drop your Photo</a:t>
            </a:r>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rgbClr val="83B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826052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2747570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Tree>
    <p:extLst>
      <p:ext uri="{BB962C8B-B14F-4D97-AF65-F5344CB8AC3E}">
        <p14:creationId xmlns:p14="http://schemas.microsoft.com/office/powerpoint/2010/main" val="252914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14475098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47140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1239932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43891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209195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rgbClr val="83B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rgbClr val="83B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rgbClr val="83B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01933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300778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3591498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86354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rgbClr val="83B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rgbClr val="83B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1" name="Group 10">
            <a:extLst>
              <a:ext uri="{FF2B5EF4-FFF2-40B4-BE49-F238E27FC236}">
                <a16:creationId xmlns:a16="http://schemas.microsoft.com/office/drawing/2014/main" id="{C637404C-CCC9-46CA-A9D3-525E2E6FC73B}"/>
              </a:ext>
            </a:extLst>
          </p:cNvPr>
          <p:cNvGrpSpPr/>
          <p:nvPr userDrawn="1"/>
        </p:nvGrpSpPr>
        <p:grpSpPr>
          <a:xfrm>
            <a:off x="9874905" y="6130433"/>
            <a:ext cx="1329870" cy="320195"/>
            <a:chOff x="1985170" y="1950690"/>
            <a:chExt cx="2173095" cy="523220"/>
          </a:xfrm>
        </p:grpSpPr>
        <p:sp>
          <p:nvSpPr>
            <p:cNvPr id="13" name="Rectangle 12">
              <a:extLst>
                <a:ext uri="{FF2B5EF4-FFF2-40B4-BE49-F238E27FC236}">
                  <a16:creationId xmlns:a16="http://schemas.microsoft.com/office/drawing/2014/main" id="{05EB3BD8-4375-44FB-9E9D-0FB76CBA224D}"/>
                </a:ext>
              </a:extLst>
            </p:cNvPr>
            <p:cNvSpPr/>
            <p:nvPr/>
          </p:nvSpPr>
          <p:spPr>
            <a:xfrm>
              <a:off x="1985170" y="1950690"/>
              <a:ext cx="2173095" cy="523220"/>
            </a:xfrm>
            <a:prstGeom prst="rect">
              <a:avLst/>
            </a:prstGeom>
            <a:solidFill>
              <a:srgbClr val="83B582"/>
            </a:solidFill>
            <a:ln>
              <a:solidFill>
                <a:schemeClr val="bg1">
                  <a:lumMod val="95000"/>
                </a:schemeClr>
              </a:solidFill>
            </a:ln>
          </p:spPr>
          <p:txBody>
            <a:bodyPr wrap="none" anchor="ctr">
              <a:noAutofit/>
            </a:bodyPr>
            <a:lstStyle/>
            <a:p>
              <a:pPr algn="ctr"/>
              <a:r>
                <a:rPr lang="en-US" sz="1200" b="1" noProof="0" err="1">
                  <a:solidFill>
                    <a:schemeClr val="bg1"/>
                  </a:solidFill>
                  <a:latin typeface="+mj-lt"/>
                </a:rPr>
                <a:t>Greengineers</a:t>
              </a:r>
              <a:endParaRPr lang="en-US" sz="1200" noProof="0">
                <a:solidFill>
                  <a:schemeClr val="bg1"/>
                </a:solidFill>
                <a:latin typeface="+mj-lt"/>
              </a:endParaRPr>
            </a:p>
          </p:txBody>
        </p:sp>
        <p:sp>
          <p:nvSpPr>
            <p:cNvPr id="14" name="Rectangle 6">
              <a:extLst>
                <a:ext uri="{FF2B5EF4-FFF2-40B4-BE49-F238E27FC236}">
                  <a16:creationId xmlns:a16="http://schemas.microsoft.com/office/drawing/2014/main" id="{BCC973EA-C8AF-4B29-93CC-A9F4F15E238E}"/>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noProof="0"/>
            </a:p>
          </p:txBody>
        </p:sp>
      </p:grpSp>
    </p:spTree>
    <p:extLst>
      <p:ext uri="{BB962C8B-B14F-4D97-AF65-F5344CB8AC3E}">
        <p14:creationId xmlns:p14="http://schemas.microsoft.com/office/powerpoint/2010/main" val="575334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702" r:id="rId8"/>
    <p:sldLayoutId id="2147483680" r:id="rId9"/>
    <p:sldLayoutId id="2147483703"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rgbClr val="83B582"/>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rgbClr val="83B582"/>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rgbClr val="83B582"/>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rgbClr val="83B582"/>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rgbClr val="83B582"/>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microsoft.com/office/2007/relationships/hdphoto" Target="../media/hdphoto1.wdp"/><Relationship Id="rId2" Type="http://schemas.openxmlformats.org/officeDocument/2006/relationships/image" Target="../media/image7.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jpg"/><Relationship Id="rId10" Type="http://schemas.openxmlformats.org/officeDocument/2006/relationships/image" Target="../media/image14.jpg"/><Relationship Id="rId4" Type="http://schemas.openxmlformats.org/officeDocument/2006/relationships/image" Target="../media/image9.jpeg"/><Relationship Id="rId9" Type="http://schemas.openxmlformats.org/officeDocument/2006/relationships/image" Target="../media/image13.jpg"/></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uttered, indoor, filled, table&#10;&#10;Description automatically generated">
            <a:extLst>
              <a:ext uri="{FF2B5EF4-FFF2-40B4-BE49-F238E27FC236}">
                <a16:creationId xmlns:a16="http://schemas.microsoft.com/office/drawing/2014/main" id="{2B40A864-9AF5-E240-ACA0-8486C8F8B058}"/>
              </a:ext>
            </a:extLst>
          </p:cNvPr>
          <p:cNvPicPr>
            <a:picLocks noChangeAspect="1"/>
          </p:cNvPicPr>
          <p:nvPr/>
        </p:nvPicPr>
        <p:blipFill rotWithShape="1">
          <a:blip r:embed="rId2"/>
          <a:srcRect t="7728" b="7730"/>
          <a:stretch/>
        </p:blipFill>
        <p:spPr>
          <a:xfrm>
            <a:off x="-25106" y="-1"/>
            <a:ext cx="12242212" cy="6858001"/>
          </a:xfrm>
          <a:prstGeom prst="rect">
            <a:avLst/>
          </a:prstGeom>
        </p:spPr>
      </p:pic>
      <p:grpSp>
        <p:nvGrpSpPr>
          <p:cNvPr id="112" name="Group 111">
            <a:extLst>
              <a:ext uri="{FF2B5EF4-FFF2-40B4-BE49-F238E27FC236}">
                <a16:creationId xmlns:a16="http://schemas.microsoft.com/office/drawing/2014/main" id="{D624720B-51E1-474D-90C6-CD74ED1DA39F}"/>
              </a:ext>
              <a:ext uri="{C183D7F6-B498-43B3-948B-1728B52AA6E4}">
                <adec:decorative xmlns:adec="http://schemas.microsoft.com/office/drawing/2017/decorative" val="1"/>
              </a:ext>
            </a:extLst>
          </p:cNvPr>
          <p:cNvGrpSpPr/>
          <p:nvPr/>
        </p:nvGrpSpPr>
        <p:grpSpPr>
          <a:xfrm>
            <a:off x="144000" y="144000"/>
            <a:ext cx="5830410" cy="6498000"/>
            <a:chOff x="408650" y="404285"/>
            <a:chExt cx="4330700" cy="3164637"/>
          </a:xfrm>
        </p:grpSpPr>
        <p:sp>
          <p:nvSpPr>
            <p:cNvPr id="110" name="Rectangle 6">
              <a:extLst>
                <a:ext uri="{FF2B5EF4-FFF2-40B4-BE49-F238E27FC236}">
                  <a16:creationId xmlns:a16="http://schemas.microsoft.com/office/drawing/2014/main" id="{E4561AC7-2339-461B-BFF9-BEBEF60974E1}"/>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 name="Rectangle 6">
              <a:extLst>
                <a:ext uri="{FF2B5EF4-FFF2-40B4-BE49-F238E27FC236}">
                  <a16:creationId xmlns:a16="http://schemas.microsoft.com/office/drawing/2014/main" id="{6FFCCB15-66C7-4E86-BF09-14C5B1569970}"/>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 name="Group 3" descr="Logo Placeholder">
            <a:extLst>
              <a:ext uri="{FF2B5EF4-FFF2-40B4-BE49-F238E27FC236}">
                <a16:creationId xmlns:a16="http://schemas.microsoft.com/office/drawing/2014/main" id="{15BDFF4F-F29E-432C-8919-538354CC3582}"/>
              </a:ext>
            </a:extLst>
          </p:cNvPr>
          <p:cNvGrpSpPr/>
          <p:nvPr/>
        </p:nvGrpSpPr>
        <p:grpSpPr>
          <a:xfrm>
            <a:off x="144000" y="2484880"/>
            <a:ext cx="2173095" cy="523220"/>
            <a:chOff x="1985170" y="1950690"/>
            <a:chExt cx="2173095" cy="523220"/>
          </a:xfrm>
        </p:grpSpPr>
        <p:sp>
          <p:nvSpPr>
            <p:cNvPr id="3" name="Rectangle 2">
              <a:extLst>
                <a:ext uri="{FF2B5EF4-FFF2-40B4-BE49-F238E27FC236}">
                  <a16:creationId xmlns:a16="http://schemas.microsoft.com/office/drawing/2014/main" id="{5C906931-C069-4BF7-9D34-6BD0A441F1D0}"/>
                </a:ext>
              </a:extLst>
            </p:cNvPr>
            <p:cNvSpPr/>
            <p:nvPr/>
          </p:nvSpPr>
          <p:spPr>
            <a:xfrm>
              <a:off x="1985170" y="1950690"/>
              <a:ext cx="2173095" cy="523220"/>
            </a:xfrm>
            <a:prstGeom prst="rect">
              <a:avLst/>
            </a:prstGeom>
            <a:solidFill>
              <a:schemeClr val="tx1"/>
            </a:solid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FFFFFF"/>
                  </a:solidFill>
                  <a:effectLst/>
                  <a:uLnTx/>
                  <a:uFillTx/>
                  <a:latin typeface="Cambria" panose="02040503050406030204"/>
                  <a:ea typeface="+mn-ea"/>
                  <a:cs typeface="+mn-cs"/>
                </a:rPr>
                <a:t>Greengineers</a:t>
              </a:r>
              <a:endParaRPr kumimoji="0" lang="en-US" sz="20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15" name="Rectangle 6">
              <a:extLst>
                <a:ext uri="{FF2B5EF4-FFF2-40B4-BE49-F238E27FC236}">
                  <a16:creationId xmlns:a16="http://schemas.microsoft.com/office/drawing/2014/main" id="{FA7AA601-65CC-44E2-A893-84390726E282}"/>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a:xfrm>
            <a:off x="144000" y="3163899"/>
            <a:ext cx="5836923" cy="1800000"/>
          </a:xfrm>
        </p:spPr>
        <p:txBody>
          <a:bodyPr/>
          <a:lstStyle/>
          <a:p>
            <a:r>
              <a:rPr lang="en-US"/>
              <a:t>Improving Building Energy Performance </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a:xfrm>
            <a:off x="144000" y="5119698"/>
            <a:ext cx="5849948" cy="836602"/>
          </a:xfrm>
        </p:spPr>
        <p:txBody>
          <a:bodyPr/>
          <a:lstStyle/>
          <a:p>
            <a:r>
              <a:rPr lang="en-US" sz="2000"/>
              <a:t>Team 40 Studio Sprint I Presentation</a:t>
            </a:r>
          </a:p>
          <a:p>
            <a:r>
              <a:rPr lang="en-US" sz="2000" noProof="1"/>
              <a:t>September 27, 2019</a:t>
            </a:r>
            <a:endParaRPr lang="en-US" sz="2000" noProof="1">
              <a:cs typeface="Calibri"/>
            </a:endParaRPr>
          </a:p>
        </p:txBody>
      </p:sp>
    </p:spTree>
    <p:extLst>
      <p:ext uri="{BB962C8B-B14F-4D97-AF65-F5344CB8AC3E}">
        <p14:creationId xmlns:p14="http://schemas.microsoft.com/office/powerpoint/2010/main" val="1815619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ctrTitle"/>
          </p:nvPr>
        </p:nvSpPr>
        <p:spPr>
          <a:xfrm>
            <a:off x="7189200" y="163897"/>
            <a:ext cx="4860000" cy="5724000"/>
          </a:xfrm>
        </p:spPr>
        <p:txBody>
          <a:bodyPr/>
          <a:lstStyle/>
          <a:p>
            <a:r>
              <a:rPr lang="en-US"/>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subTitle" idx="1"/>
          </p:nvPr>
        </p:nvSpPr>
        <p:spPr/>
        <p:txBody>
          <a:bodyPr/>
          <a:lstStyle/>
          <a:p>
            <a:r>
              <a:rPr lang="en-US"/>
              <a:t>We are the </a:t>
            </a:r>
            <a:r>
              <a:rPr lang="en-US" err="1"/>
              <a:t>Greengineers</a:t>
            </a:r>
            <a:r>
              <a:rPr lang="en-US"/>
              <a:t>, a perfectly mixed team of 5 students who want to drive sustainability innovation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black">
                    <a:lumMod val="50000"/>
                    <a:lumOff val="50000"/>
                  </a:prstClr>
                </a:solidFill>
                <a:effectLst/>
                <a:uLnTx/>
                <a:uFillTx/>
                <a:latin typeface="Cambria" panose="02040503050406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600" b="1" i="0" u="none" strike="noStrike" kern="1200" cap="none" spc="0" normalizeH="0" baseline="0" noProof="0">
              <a:ln>
                <a:noFill/>
              </a:ln>
              <a:solidFill>
                <a:prstClr val="black">
                  <a:lumMod val="50000"/>
                  <a:lumOff val="50000"/>
                </a:prstClr>
              </a:solidFill>
              <a:effectLst/>
              <a:uLnTx/>
              <a:uFillTx/>
              <a:latin typeface="Cambria" panose="02040503050406030204"/>
              <a:ea typeface="+mn-ea"/>
              <a:cs typeface="+mn-cs"/>
            </a:endParaRPr>
          </a:p>
        </p:txBody>
      </p:sp>
      <p:sp>
        <p:nvSpPr>
          <p:cNvPr id="9" name="Rectangle 6">
            <a:extLst>
              <a:ext uri="{FF2B5EF4-FFF2-40B4-BE49-F238E27FC236}">
                <a16:creationId xmlns:a16="http://schemas.microsoft.com/office/drawing/2014/main" id="{C9D745AD-2359-4511-AF2E-0CFC0783471A}"/>
              </a:ext>
              <a:ext uri="{C183D7F6-B498-43B3-948B-1728B52AA6E4}">
                <adec:decorative xmlns:adec="http://schemas.microsoft.com/office/drawing/2017/decorative" val="1"/>
              </a:ext>
            </a:extLst>
          </p:cNvPr>
          <p:cNvSpPr/>
          <p:nvPr/>
        </p:nvSpPr>
        <p:spPr>
          <a:xfrm>
            <a:off x="7453850" y="281431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rgbClr val="83B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6">
            <a:extLst>
              <a:ext uri="{FF2B5EF4-FFF2-40B4-BE49-F238E27FC236}">
                <a16:creationId xmlns:a16="http://schemas.microsoft.com/office/drawing/2014/main" id="{A0F0B9BF-0637-4907-A537-C5F7C796FCA1}"/>
              </a:ext>
              <a:ext uri="{C183D7F6-B498-43B3-948B-1728B52AA6E4}">
                <adec:decorative xmlns:adec="http://schemas.microsoft.com/office/drawing/2017/decorative" val="1"/>
              </a:ext>
            </a:extLst>
          </p:cNvPr>
          <p:cNvSpPr/>
          <p:nvPr/>
        </p:nvSpPr>
        <p:spPr>
          <a:xfrm flipV="1">
            <a:off x="74538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rgbClr val="83B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Text Placeholder 6">
            <a:extLst>
              <a:ext uri="{FF2B5EF4-FFF2-40B4-BE49-F238E27FC236}">
                <a16:creationId xmlns:a16="http://schemas.microsoft.com/office/drawing/2014/main" id="{8814CBC8-1588-5C47-936F-77DDE8002451}"/>
              </a:ext>
            </a:extLst>
          </p:cNvPr>
          <p:cNvSpPr txBox="1">
            <a:spLocks/>
          </p:cNvSpPr>
          <p:nvPr/>
        </p:nvSpPr>
        <p:spPr>
          <a:xfrm>
            <a:off x="2095560" y="861322"/>
            <a:ext cx="1703313" cy="701538"/>
          </a:xfrm>
          <a:prstGeom prst="rect">
            <a:avLst/>
          </a:prstGeom>
        </p:spPr>
        <p:txBody>
          <a:bodyPr/>
          <a:lst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noProof="1"/>
              <a:t>Fabio</a:t>
            </a:r>
            <a:br>
              <a:rPr lang="en-US" sz="2400" noProof="1"/>
            </a:br>
            <a:r>
              <a:rPr lang="en-US" sz="2400" noProof="1"/>
              <a:t>Daiber</a:t>
            </a:r>
          </a:p>
          <a:p>
            <a:pPr marL="0" indent="0">
              <a:spcBef>
                <a:spcPts val="600"/>
              </a:spcBef>
              <a:buNone/>
            </a:pPr>
            <a:r>
              <a:rPr lang="en-US" sz="1600" noProof="1"/>
              <a:t>MBA ‘20</a:t>
            </a:r>
          </a:p>
        </p:txBody>
      </p:sp>
      <p:sp>
        <p:nvSpPr>
          <p:cNvPr id="19" name="Text Placeholder 6">
            <a:extLst>
              <a:ext uri="{FF2B5EF4-FFF2-40B4-BE49-F238E27FC236}">
                <a16:creationId xmlns:a16="http://schemas.microsoft.com/office/drawing/2014/main" id="{7DC2ED9D-62A6-2E4A-98BC-B404FE8B2AB6}"/>
              </a:ext>
            </a:extLst>
          </p:cNvPr>
          <p:cNvSpPr txBox="1">
            <a:spLocks/>
          </p:cNvSpPr>
          <p:nvPr/>
        </p:nvSpPr>
        <p:spPr>
          <a:xfrm>
            <a:off x="2095560" y="2636519"/>
            <a:ext cx="1703313" cy="701538"/>
          </a:xfrm>
          <a:prstGeom prst="rect">
            <a:avLst/>
          </a:prstGeom>
        </p:spPr>
        <p:txBody>
          <a:bodyPr/>
          <a:lstStyle>
            <a:defPPr>
              <a:defRPr lang="en-US"/>
            </a:defPPr>
            <a:lvl1pPr indent="0">
              <a:lnSpc>
                <a:spcPct val="90000"/>
              </a:lnSpc>
              <a:spcBef>
                <a:spcPts val="1000"/>
              </a:spcBef>
              <a:buClr>
                <a:schemeClr val="accent1"/>
              </a:buClr>
              <a:buFont typeface="Calibri" panose="020F0502020204030204" pitchFamily="34" charset="0"/>
              <a:buNone/>
              <a:defRPr sz="2400">
                <a:solidFill>
                  <a:schemeClr val="tx1">
                    <a:lumMod val="75000"/>
                    <a:lumOff val="25000"/>
                  </a:schemeClr>
                </a:solidFill>
              </a:defRPr>
            </a:lvl1pPr>
            <a:lvl2pPr marL="542925" indent="-276225">
              <a:lnSpc>
                <a:spcPct val="90000"/>
              </a:lnSpc>
              <a:spcBef>
                <a:spcPts val="500"/>
              </a:spcBef>
              <a:buClr>
                <a:schemeClr val="accent1"/>
              </a:buClr>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3pPr>
            <a:lvl4pPr marL="10763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4pPr>
            <a:lvl5pPr marL="13430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1"/>
              <a:t>Alan Babushkin</a:t>
            </a:r>
          </a:p>
          <a:p>
            <a:pPr>
              <a:spcBef>
                <a:spcPts val="600"/>
              </a:spcBef>
            </a:pPr>
            <a:r>
              <a:rPr lang="en-US" sz="1600" noProof="1"/>
              <a:t>ECE ‘20</a:t>
            </a:r>
          </a:p>
        </p:txBody>
      </p:sp>
      <p:sp>
        <p:nvSpPr>
          <p:cNvPr id="20" name="Text Placeholder 6">
            <a:extLst>
              <a:ext uri="{FF2B5EF4-FFF2-40B4-BE49-F238E27FC236}">
                <a16:creationId xmlns:a16="http://schemas.microsoft.com/office/drawing/2014/main" id="{0EF3ECB9-1E4F-7448-93D2-9E9540399A29}"/>
              </a:ext>
            </a:extLst>
          </p:cNvPr>
          <p:cNvSpPr txBox="1">
            <a:spLocks/>
          </p:cNvSpPr>
          <p:nvPr/>
        </p:nvSpPr>
        <p:spPr>
          <a:xfrm>
            <a:off x="2095560" y="4411716"/>
            <a:ext cx="1703313" cy="701538"/>
          </a:xfrm>
          <a:prstGeom prst="rect">
            <a:avLst/>
          </a:prstGeom>
        </p:spPr>
        <p:txBody>
          <a:bodyPr anchor="t"/>
          <a:lstStyle>
            <a:defPPr>
              <a:defRPr lang="en-US"/>
            </a:defPPr>
            <a:lvl1pPr indent="0">
              <a:lnSpc>
                <a:spcPct val="90000"/>
              </a:lnSpc>
              <a:spcBef>
                <a:spcPts val="1000"/>
              </a:spcBef>
              <a:buClr>
                <a:schemeClr val="accent1"/>
              </a:buClr>
              <a:buFont typeface="Calibri" panose="020F0502020204030204" pitchFamily="34" charset="0"/>
              <a:buNone/>
              <a:defRPr sz="2400">
                <a:solidFill>
                  <a:schemeClr val="tx1">
                    <a:lumMod val="75000"/>
                    <a:lumOff val="25000"/>
                  </a:schemeClr>
                </a:solidFill>
              </a:defRPr>
            </a:lvl1pPr>
            <a:lvl2pPr marL="542925" indent="-276225">
              <a:lnSpc>
                <a:spcPct val="90000"/>
              </a:lnSpc>
              <a:spcBef>
                <a:spcPts val="500"/>
              </a:spcBef>
              <a:buClr>
                <a:schemeClr val="accent1"/>
              </a:buClr>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3pPr>
            <a:lvl4pPr marL="10763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4pPr>
            <a:lvl5pPr marL="13430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err="1"/>
              <a:t>Mahshid</a:t>
            </a:r>
            <a:r>
              <a:rPr lang="en-US"/>
              <a:t> </a:t>
            </a:r>
            <a:r>
              <a:rPr lang="en-US" err="1"/>
              <a:t>Moghadasi</a:t>
            </a:r>
            <a:r>
              <a:rPr lang="en-US"/>
              <a:t> </a:t>
            </a:r>
          </a:p>
          <a:p>
            <a:pPr>
              <a:spcBef>
                <a:spcPts val="600"/>
              </a:spcBef>
            </a:pPr>
            <a:r>
              <a:rPr lang="en-US" sz="1600"/>
              <a:t>AAP </a:t>
            </a:r>
            <a:r>
              <a:rPr lang="en-US" sz="1600" noProof="1"/>
              <a:t>‘21</a:t>
            </a:r>
            <a:endParaRPr lang="en-US" sz="1600"/>
          </a:p>
        </p:txBody>
      </p:sp>
      <p:sp>
        <p:nvSpPr>
          <p:cNvPr id="21" name="Text Placeholder 6">
            <a:extLst>
              <a:ext uri="{FF2B5EF4-FFF2-40B4-BE49-F238E27FC236}">
                <a16:creationId xmlns:a16="http://schemas.microsoft.com/office/drawing/2014/main" id="{3DADCF3B-1355-9441-A1F4-00261C7306EA}"/>
              </a:ext>
            </a:extLst>
          </p:cNvPr>
          <p:cNvSpPr txBox="1">
            <a:spLocks/>
          </p:cNvSpPr>
          <p:nvPr/>
        </p:nvSpPr>
        <p:spPr>
          <a:xfrm>
            <a:off x="5170064" y="1748549"/>
            <a:ext cx="1703313" cy="701538"/>
          </a:xfrm>
          <a:prstGeom prst="rect">
            <a:avLst/>
          </a:prstGeom>
        </p:spPr>
        <p:txBody>
          <a:bodyPr/>
          <a:lstStyle>
            <a:defPPr>
              <a:defRPr lang="en-US"/>
            </a:defPPr>
            <a:lvl1pPr indent="0">
              <a:lnSpc>
                <a:spcPct val="90000"/>
              </a:lnSpc>
              <a:spcBef>
                <a:spcPts val="1000"/>
              </a:spcBef>
              <a:buClr>
                <a:schemeClr val="accent1"/>
              </a:buClr>
              <a:buFont typeface="Calibri" panose="020F0502020204030204" pitchFamily="34" charset="0"/>
              <a:buNone/>
              <a:defRPr sz="2400">
                <a:solidFill>
                  <a:schemeClr val="tx1">
                    <a:lumMod val="75000"/>
                    <a:lumOff val="25000"/>
                  </a:schemeClr>
                </a:solidFill>
              </a:defRPr>
            </a:lvl1pPr>
            <a:lvl2pPr marL="542925" indent="-276225">
              <a:lnSpc>
                <a:spcPct val="90000"/>
              </a:lnSpc>
              <a:spcBef>
                <a:spcPts val="500"/>
              </a:spcBef>
              <a:buClr>
                <a:schemeClr val="accent1"/>
              </a:buClr>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3pPr>
            <a:lvl4pPr marL="10763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4pPr>
            <a:lvl5pPr marL="13430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err="1"/>
              <a:t>Ruozhu</a:t>
            </a:r>
            <a:r>
              <a:rPr lang="en-US"/>
              <a:t> </a:t>
            </a:r>
            <a:br>
              <a:rPr lang="en-US"/>
            </a:br>
            <a:r>
              <a:rPr lang="en-US"/>
              <a:t>Li </a:t>
            </a:r>
          </a:p>
          <a:p>
            <a:pPr>
              <a:spcBef>
                <a:spcPts val="600"/>
              </a:spcBef>
            </a:pPr>
            <a:r>
              <a:rPr lang="en-US" sz="1600"/>
              <a:t>ORIE </a:t>
            </a:r>
            <a:r>
              <a:rPr lang="en-US" sz="1600" noProof="1"/>
              <a:t>‘20</a:t>
            </a:r>
            <a:endParaRPr lang="en-US" sz="1600"/>
          </a:p>
        </p:txBody>
      </p:sp>
      <p:sp>
        <p:nvSpPr>
          <p:cNvPr id="22" name="Text Placeholder 6">
            <a:extLst>
              <a:ext uri="{FF2B5EF4-FFF2-40B4-BE49-F238E27FC236}">
                <a16:creationId xmlns:a16="http://schemas.microsoft.com/office/drawing/2014/main" id="{D82DF2AD-C862-FF48-8910-4C96650A07BA}"/>
              </a:ext>
            </a:extLst>
          </p:cNvPr>
          <p:cNvSpPr txBox="1">
            <a:spLocks/>
          </p:cNvSpPr>
          <p:nvPr/>
        </p:nvSpPr>
        <p:spPr>
          <a:xfrm>
            <a:off x="5170064" y="3591271"/>
            <a:ext cx="1703313" cy="701538"/>
          </a:xfrm>
          <a:prstGeom prst="rect">
            <a:avLst/>
          </a:prstGeom>
        </p:spPr>
        <p:txBody>
          <a:bodyPr/>
          <a:lstStyle>
            <a:defPPr>
              <a:defRPr lang="en-US"/>
            </a:defPPr>
            <a:lvl1pPr indent="0">
              <a:lnSpc>
                <a:spcPct val="90000"/>
              </a:lnSpc>
              <a:spcBef>
                <a:spcPts val="1000"/>
              </a:spcBef>
              <a:buClr>
                <a:schemeClr val="accent1"/>
              </a:buClr>
              <a:buFont typeface="Calibri" panose="020F0502020204030204" pitchFamily="34" charset="0"/>
              <a:buNone/>
              <a:defRPr sz="2400">
                <a:solidFill>
                  <a:schemeClr val="tx1">
                    <a:lumMod val="75000"/>
                    <a:lumOff val="25000"/>
                  </a:schemeClr>
                </a:solidFill>
              </a:defRPr>
            </a:lvl1pPr>
            <a:lvl2pPr marL="542925" indent="-276225">
              <a:lnSpc>
                <a:spcPct val="90000"/>
              </a:lnSpc>
              <a:spcBef>
                <a:spcPts val="500"/>
              </a:spcBef>
              <a:buClr>
                <a:schemeClr val="accent1"/>
              </a:buClr>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3pPr>
            <a:lvl4pPr marL="10763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4pPr>
            <a:lvl5pPr marL="1343025" indent="-266700">
              <a:lnSpc>
                <a:spcPct val="90000"/>
              </a:lnSpc>
              <a:spcBef>
                <a:spcPts val="500"/>
              </a:spcBef>
              <a:buClr>
                <a:schemeClr val="accent1"/>
              </a:buClr>
              <a:buFont typeface="Wingdings" panose="05000000000000000000" pitchFamily="2" charset="2"/>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Ross (</a:t>
            </a:r>
            <a:r>
              <a:rPr lang="en-US" err="1"/>
              <a:t>Ziyu</a:t>
            </a:r>
            <a:r>
              <a:rPr lang="en-US"/>
              <a:t>) Liu</a:t>
            </a:r>
          </a:p>
          <a:p>
            <a:pPr>
              <a:spcBef>
                <a:spcPts val="600"/>
              </a:spcBef>
            </a:pPr>
            <a:r>
              <a:rPr lang="en-US" sz="1600"/>
              <a:t>CS </a:t>
            </a:r>
            <a:r>
              <a:rPr lang="en-US" sz="1600" noProof="1"/>
              <a:t>‘20</a:t>
            </a:r>
            <a:endParaRPr lang="en-US" sz="1600"/>
          </a:p>
        </p:txBody>
      </p:sp>
      <p:pic>
        <p:nvPicPr>
          <p:cNvPr id="32" name="Picture 31" descr="A person posing for the camera&#10;&#10;Description automatically generated">
            <a:extLst>
              <a:ext uri="{FF2B5EF4-FFF2-40B4-BE49-F238E27FC236}">
                <a16:creationId xmlns:a16="http://schemas.microsoft.com/office/drawing/2014/main" id="{033AE39C-6917-8A4A-9CF8-D8C3F3C29148}"/>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3921778" y="1748549"/>
            <a:ext cx="1170432" cy="1170432"/>
          </a:xfrm>
          <a:prstGeom prst="rect">
            <a:avLst/>
          </a:prstGeom>
        </p:spPr>
      </p:pic>
      <p:pic>
        <p:nvPicPr>
          <p:cNvPr id="33" name="Picture 32" descr="A person wearing glasses and smiling at the camera&#10;&#10;Description automatically generated">
            <a:extLst>
              <a:ext uri="{FF2B5EF4-FFF2-40B4-BE49-F238E27FC236}">
                <a16:creationId xmlns:a16="http://schemas.microsoft.com/office/drawing/2014/main" id="{534BC566-F402-734B-86BE-1C45C7BFB299}"/>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932488" y="3591271"/>
            <a:ext cx="1170432" cy="1170432"/>
          </a:xfrm>
          <a:prstGeom prst="rect">
            <a:avLst/>
          </a:prstGeom>
        </p:spPr>
      </p:pic>
      <p:pic>
        <p:nvPicPr>
          <p:cNvPr id="34" name="Picture 33" descr="A person smiling for the camera&#10;&#10;Description automatically generated">
            <a:extLst>
              <a:ext uri="{FF2B5EF4-FFF2-40B4-BE49-F238E27FC236}">
                <a16:creationId xmlns:a16="http://schemas.microsoft.com/office/drawing/2014/main" id="{EC6A9630-0395-E54C-9640-E4314D02097E}"/>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832226" y="4409631"/>
            <a:ext cx="1170432" cy="1170432"/>
          </a:xfrm>
          <a:prstGeom prst="rect">
            <a:avLst/>
          </a:prstGeom>
        </p:spPr>
      </p:pic>
      <p:pic>
        <p:nvPicPr>
          <p:cNvPr id="35" name="Picture 34" descr="A person wearing a suit and tie smiling at the camera&#10;&#10;Description automatically generated">
            <a:extLst>
              <a:ext uri="{FF2B5EF4-FFF2-40B4-BE49-F238E27FC236}">
                <a16:creationId xmlns:a16="http://schemas.microsoft.com/office/drawing/2014/main" id="{F0C2437F-4D20-9C47-97E0-A1C3434F871C}"/>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854798" y="861572"/>
            <a:ext cx="1166263" cy="1166263"/>
          </a:xfrm>
          <a:prstGeom prst="rect">
            <a:avLst/>
          </a:prstGeom>
        </p:spPr>
      </p:pic>
      <p:pic>
        <p:nvPicPr>
          <p:cNvPr id="38" name="Picture 37" descr="A person wearing glasses and looking at the camera&#10;&#10;Description automatically generated">
            <a:extLst>
              <a:ext uri="{FF2B5EF4-FFF2-40B4-BE49-F238E27FC236}">
                <a16:creationId xmlns:a16="http://schemas.microsoft.com/office/drawing/2014/main" id="{DB1A461A-42EE-8945-9EC7-AC733BC47A7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18734" t="797" r="12695" b="7775"/>
          <a:stretch/>
        </p:blipFill>
        <p:spPr>
          <a:xfrm>
            <a:off x="839581" y="2635975"/>
            <a:ext cx="1170432" cy="1170432"/>
          </a:xfrm>
          <a:prstGeom prst="rect">
            <a:avLst/>
          </a:prstGeom>
        </p:spPr>
      </p:pic>
      <p:pic>
        <p:nvPicPr>
          <p:cNvPr id="40" name="Picture 39">
            <a:extLst>
              <a:ext uri="{FF2B5EF4-FFF2-40B4-BE49-F238E27FC236}">
                <a16:creationId xmlns:a16="http://schemas.microsoft.com/office/drawing/2014/main" id="{A6B370EF-5F70-1A48-A829-EAA419757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3516" y="5433993"/>
            <a:ext cx="1170432" cy="353568"/>
          </a:xfrm>
          <a:prstGeom prst="rect">
            <a:avLst/>
          </a:prstGeom>
        </p:spPr>
      </p:pic>
      <p:sp>
        <p:nvSpPr>
          <p:cNvPr id="29" name="TextBox 28">
            <a:extLst>
              <a:ext uri="{FF2B5EF4-FFF2-40B4-BE49-F238E27FC236}">
                <a16:creationId xmlns:a16="http://schemas.microsoft.com/office/drawing/2014/main" id="{1A832B7D-5F45-7844-AA72-737333CCF0EB}"/>
              </a:ext>
            </a:extLst>
          </p:cNvPr>
          <p:cNvSpPr txBox="1"/>
          <p:nvPr/>
        </p:nvSpPr>
        <p:spPr>
          <a:xfrm>
            <a:off x="4196043" y="5264834"/>
            <a:ext cx="1394847" cy="646331"/>
          </a:xfrm>
          <a:prstGeom prst="rect">
            <a:avLst/>
          </a:prstGeom>
          <a:noFill/>
        </p:spPr>
        <p:txBody>
          <a:bodyPr wrap="square" rtlCol="0">
            <a:spAutoFit/>
          </a:bodyPr>
          <a:lstStyle/>
          <a:p>
            <a:pPr algn="r"/>
            <a:r>
              <a:rPr lang="en-US"/>
              <a:t>Our </a:t>
            </a:r>
          </a:p>
          <a:p>
            <a:pPr algn="r"/>
            <a:r>
              <a:rPr lang="en-US"/>
              <a:t>Partner</a:t>
            </a:r>
          </a:p>
        </p:txBody>
      </p:sp>
      <p:sp>
        <p:nvSpPr>
          <p:cNvPr id="59" name="Picture Placeholder 58">
            <a:extLst>
              <a:ext uri="{FF2B5EF4-FFF2-40B4-BE49-F238E27FC236}">
                <a16:creationId xmlns:a16="http://schemas.microsoft.com/office/drawing/2014/main" id="{0C18A5B3-CBA9-4B44-B68A-39094A03493E}"/>
              </a:ext>
            </a:extLst>
          </p:cNvPr>
          <p:cNvSpPr>
            <a:spLocks noGrp="1"/>
          </p:cNvSpPr>
          <p:nvPr>
            <p:ph type="pic" sz="quarter" idx="16"/>
          </p:nvPr>
        </p:nvSpPr>
        <p:spPr/>
      </p:sp>
      <p:pic>
        <p:nvPicPr>
          <p:cNvPr id="60" name="Picture 59" descr="A close up of a document&#10;&#10;Description automatically generated">
            <a:extLst>
              <a:ext uri="{FF2B5EF4-FFF2-40B4-BE49-F238E27FC236}">
                <a16:creationId xmlns:a16="http://schemas.microsoft.com/office/drawing/2014/main" id="{40636EDD-02E8-DB41-A025-38CDC18058A1}"/>
              </a:ext>
            </a:extLst>
          </p:cNvPr>
          <p:cNvPicPr>
            <a:picLocks noChangeAspect="1"/>
          </p:cNvPicPr>
          <p:nvPr/>
        </p:nvPicPr>
        <p:blipFill rotWithShape="1">
          <a:blip r:embed="rId9">
            <a:grayscl/>
            <a:extLst>
              <a:ext uri="{28A0092B-C50C-407E-A947-70E740481C1C}">
                <a14:useLocalDpi xmlns:a14="http://schemas.microsoft.com/office/drawing/2010/main" val="0"/>
              </a:ext>
            </a:extLst>
          </a:blip>
          <a:srcRect r="33437"/>
          <a:stretch/>
        </p:blipFill>
        <p:spPr>
          <a:xfrm>
            <a:off x="7652807" y="752138"/>
            <a:ext cx="1871999" cy="1872000"/>
          </a:xfrm>
          <a:prstGeom prst="rect">
            <a:avLst/>
          </a:prstGeom>
        </p:spPr>
      </p:pic>
      <p:sp>
        <p:nvSpPr>
          <p:cNvPr id="62" name="Picture Placeholder 61">
            <a:extLst>
              <a:ext uri="{FF2B5EF4-FFF2-40B4-BE49-F238E27FC236}">
                <a16:creationId xmlns:a16="http://schemas.microsoft.com/office/drawing/2014/main" id="{EB5B2782-CE5F-E846-B9E1-52BE283FC565}"/>
              </a:ext>
            </a:extLst>
          </p:cNvPr>
          <p:cNvSpPr>
            <a:spLocks noGrp="1"/>
          </p:cNvSpPr>
          <p:nvPr>
            <p:ph type="pic" sz="quarter" idx="17"/>
          </p:nvPr>
        </p:nvSpPr>
        <p:spPr/>
      </p:sp>
      <p:pic>
        <p:nvPicPr>
          <p:cNvPr id="63" name="Picture 62" descr="A screen shot of an open computer&#10;&#10;Description automatically generated">
            <a:extLst>
              <a:ext uri="{FF2B5EF4-FFF2-40B4-BE49-F238E27FC236}">
                <a16:creationId xmlns:a16="http://schemas.microsoft.com/office/drawing/2014/main" id="{68B4A65E-648B-9C4D-ABD7-2F2A2210BC68}"/>
              </a:ext>
            </a:extLst>
          </p:cNvPr>
          <p:cNvPicPr>
            <a:picLocks noChangeAspect="1"/>
          </p:cNvPicPr>
          <p:nvPr/>
        </p:nvPicPr>
        <p:blipFill rotWithShape="1">
          <a:blip r:embed="rId10">
            <a:duotone>
              <a:schemeClr val="bg2">
                <a:shade val="45000"/>
                <a:satMod val="135000"/>
              </a:schemeClr>
              <a:prstClr val="white"/>
            </a:duotone>
            <a:alphaModFix amt="80000"/>
            <a:extLst>
              <a:ext uri="{28A0092B-C50C-407E-A947-70E740481C1C}">
                <a14:useLocalDpi xmlns:a14="http://schemas.microsoft.com/office/drawing/2010/main" val="0"/>
              </a:ext>
            </a:extLst>
          </a:blip>
          <a:srcRect r="38577" b="8116"/>
          <a:stretch/>
        </p:blipFill>
        <p:spPr>
          <a:xfrm>
            <a:off x="9713595" y="764519"/>
            <a:ext cx="1872000" cy="1859619"/>
          </a:xfrm>
          <a:prstGeom prst="rect">
            <a:avLst/>
          </a:prstGeom>
        </p:spPr>
      </p:pic>
    </p:spTree>
    <p:extLst>
      <p:ext uri="{BB962C8B-B14F-4D97-AF65-F5344CB8AC3E}">
        <p14:creationId xmlns:p14="http://schemas.microsoft.com/office/powerpoint/2010/main" val="375717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Placeholder 69" descr="A large tower in a city&#10;&#10;Description automatically generated">
            <a:extLst>
              <a:ext uri="{FF2B5EF4-FFF2-40B4-BE49-F238E27FC236}">
                <a16:creationId xmlns:a16="http://schemas.microsoft.com/office/drawing/2014/main" id="{767DB85B-F6B0-2040-A216-3398055BE69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859" t="15955" r="23549"/>
          <a:stretch/>
        </p:blipFill>
        <p:spPr>
          <a:xfrm>
            <a:off x="531457" y="497988"/>
            <a:ext cx="3932055" cy="5862024"/>
          </a:xfrm>
        </p:spPr>
      </p:pic>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a:t>The Challenge</a:t>
            </a:r>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vert="horz" lIns="0" tIns="0" rIns="0" bIns="0" rtlCol="0" anchor="ctr"/>
          <a:lstStyle/>
          <a:p>
            <a:fld id="{19B51A1E-902D-48AF-9020-955120F399B6}" type="slidenum">
              <a:rPr lang="en-US">
                <a:solidFill>
                  <a:prstClr val="black">
                    <a:lumMod val="50000"/>
                    <a:lumOff val="50000"/>
                  </a:prstClr>
                </a:solidFill>
                <a:latin typeface="Cambria" panose="02040503050406030204"/>
              </a:rPr>
              <a:pPr/>
              <a:t>3</a:t>
            </a:fld>
            <a:endParaRPr lang="en-US">
              <a:solidFill>
                <a:prstClr val="black">
                  <a:lumMod val="50000"/>
                  <a:lumOff val="50000"/>
                </a:prstClr>
              </a:solidFill>
              <a:latin typeface="Cambria" panose="02040503050406030204"/>
            </a:endParaRPr>
          </a:p>
        </p:txBody>
      </p:sp>
      <p:sp>
        <p:nvSpPr>
          <p:cNvPr id="68" name="Text Placeholder 67">
            <a:extLst>
              <a:ext uri="{FF2B5EF4-FFF2-40B4-BE49-F238E27FC236}">
                <a16:creationId xmlns:a16="http://schemas.microsoft.com/office/drawing/2014/main" id="{9633D06D-66AD-6643-871E-6B6B22C09E45}"/>
              </a:ext>
            </a:extLst>
          </p:cNvPr>
          <p:cNvSpPr>
            <a:spLocks noGrp="1"/>
          </p:cNvSpPr>
          <p:nvPr>
            <p:ph type="body" sz="quarter" idx="32"/>
          </p:nvPr>
        </p:nvSpPr>
        <p:spPr/>
        <p:txBody>
          <a:bodyPr/>
          <a:lstStyle/>
          <a:p>
            <a:endParaRPr lang="en-US"/>
          </a:p>
        </p:txBody>
      </p:sp>
      <p:sp>
        <p:nvSpPr>
          <p:cNvPr id="25" name="TextBox 24">
            <a:extLst>
              <a:ext uri="{FF2B5EF4-FFF2-40B4-BE49-F238E27FC236}">
                <a16:creationId xmlns:a16="http://schemas.microsoft.com/office/drawing/2014/main" id="{0D8635CF-8E0C-854A-8F8B-7A107B83AF7E}"/>
              </a:ext>
            </a:extLst>
          </p:cNvPr>
          <p:cNvSpPr txBox="1"/>
          <p:nvPr/>
        </p:nvSpPr>
        <p:spPr>
          <a:xfrm>
            <a:off x="5111499" y="2499178"/>
            <a:ext cx="6354305" cy="2308889"/>
          </a:xfrm>
          <a:prstGeom prst="rect">
            <a:avLst/>
          </a:prstGeom>
          <a:noFill/>
        </p:spPr>
        <p:txBody>
          <a:bodyPr wrap="square" rtlCol="0">
            <a:noAutofit/>
          </a:bodyPr>
          <a:lstStyle/>
          <a:p>
            <a:pPr algn="just"/>
            <a:r>
              <a:rPr lang="en-US" sz="3600" spc="150"/>
              <a:t>“How might we optimize and monitor energy performance to lessen the environmental impact of existing buildings?”</a:t>
            </a:r>
          </a:p>
        </p:txBody>
      </p:sp>
    </p:spTree>
    <p:extLst>
      <p:ext uri="{BB962C8B-B14F-4D97-AF65-F5344CB8AC3E}">
        <p14:creationId xmlns:p14="http://schemas.microsoft.com/office/powerpoint/2010/main" val="3321743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463C0D3-BEDE-B346-A0DB-2457FC74D168}"/>
              </a:ext>
            </a:extLst>
          </p:cNvPr>
          <p:cNvSpPr>
            <a:spLocks noGrp="1"/>
          </p:cNvSpPr>
          <p:nvPr>
            <p:ph idx="1"/>
          </p:nvPr>
        </p:nvSpPr>
        <p:spPr>
          <a:xfrm>
            <a:off x="424370" y="3955774"/>
            <a:ext cx="5128853" cy="1976617"/>
          </a:xfrm>
        </p:spPr>
        <p:txBody>
          <a:bodyPr vert="horz" lIns="0" tIns="0" rIns="0" bIns="0" rtlCol="0" anchor="t">
            <a:noAutofit/>
          </a:bodyPr>
          <a:lstStyle/>
          <a:p>
            <a:pPr marL="0" indent="0">
              <a:buNone/>
            </a:pPr>
            <a:r>
              <a:rPr lang="en-US" sz="2000"/>
              <a:t>How it works</a:t>
            </a:r>
          </a:p>
          <a:p>
            <a:r>
              <a:rPr lang="en-US" sz="2000">
                <a:cs typeface="Calibri"/>
              </a:rPr>
              <a:t>Takes meteorological data</a:t>
            </a:r>
          </a:p>
          <a:p>
            <a:r>
              <a:rPr lang="en-US" sz="2000" noProof="1"/>
              <a:t>Gives daily suggestions to save energy in a fun and engaging way</a:t>
            </a:r>
            <a:endParaRPr lang="en-US" sz="2000" noProof="1">
              <a:cs typeface="Calibri"/>
            </a:endParaRPr>
          </a:p>
          <a:p>
            <a:r>
              <a:rPr lang="en-US" sz="2000" noProof="1">
                <a:cs typeface="Calibri"/>
              </a:rPr>
              <a:t>Challenges and peer rankings</a:t>
            </a:r>
          </a:p>
          <a:p>
            <a:endParaRPr lang="en-US" sz="2000" noProof="1">
              <a:cs typeface="Calibri"/>
            </a:endParaRPr>
          </a:p>
          <a:p>
            <a:endParaRPr lang="en-US" sz="2000" noProof="1">
              <a:cs typeface="Calibri"/>
            </a:endParaRPr>
          </a:p>
        </p:txBody>
      </p:sp>
      <p:sp>
        <p:nvSpPr>
          <p:cNvPr id="4" name="Slide Number Placeholder 3">
            <a:extLst>
              <a:ext uri="{FF2B5EF4-FFF2-40B4-BE49-F238E27FC236}">
                <a16:creationId xmlns:a16="http://schemas.microsoft.com/office/drawing/2014/main" id="{3AAF32C3-F158-4543-AA25-119BE0DAFCB2}"/>
              </a:ext>
            </a:extLst>
          </p:cNvPr>
          <p:cNvSpPr>
            <a:spLocks noGrp="1"/>
          </p:cNvSpPr>
          <p:nvPr>
            <p:ph type="sldNum" sz="quarter" idx="11"/>
          </p:nvPr>
        </p:nvSpPr>
        <p:spPr/>
        <p:txBody>
          <a:bodyPr/>
          <a:lstStyle/>
          <a:p>
            <a:fld id="{19B51A1E-902D-48AF-9020-955120F399B6}" type="slidenum">
              <a:rPr lang="en-US" noProof="0" smtClean="0"/>
              <a:pPr/>
              <a:t>4</a:t>
            </a:fld>
            <a:endParaRPr lang="en-US" noProof="0"/>
          </a:p>
        </p:txBody>
      </p:sp>
      <p:sp>
        <p:nvSpPr>
          <p:cNvPr id="5" name="Footer Placeholder 4">
            <a:extLst>
              <a:ext uri="{FF2B5EF4-FFF2-40B4-BE49-F238E27FC236}">
                <a16:creationId xmlns:a16="http://schemas.microsoft.com/office/drawing/2014/main" id="{7570E1A6-C08F-284D-BF0D-DB78AB766430}"/>
              </a:ext>
            </a:extLst>
          </p:cNvPr>
          <p:cNvSpPr>
            <a:spLocks noGrp="1"/>
          </p:cNvSpPr>
          <p:nvPr>
            <p:ph type="ftr" sz="quarter" idx="12"/>
          </p:nvPr>
        </p:nvSpPr>
        <p:spPr/>
        <p:txBody>
          <a:bodyPr/>
          <a:lstStyle/>
          <a:p>
            <a:endParaRPr lang="en-US" noProof="0"/>
          </a:p>
        </p:txBody>
      </p:sp>
      <p:sp>
        <p:nvSpPr>
          <p:cNvPr id="8" name="Title 7">
            <a:extLst>
              <a:ext uri="{FF2B5EF4-FFF2-40B4-BE49-F238E27FC236}">
                <a16:creationId xmlns:a16="http://schemas.microsoft.com/office/drawing/2014/main" id="{D9FD89E2-A70F-AA43-AF4A-21AA69B48CE9}"/>
              </a:ext>
            </a:extLst>
          </p:cNvPr>
          <p:cNvSpPr>
            <a:spLocks noGrp="1"/>
          </p:cNvSpPr>
          <p:nvPr>
            <p:ph type="title"/>
          </p:nvPr>
        </p:nvSpPr>
        <p:spPr/>
        <p:txBody>
          <a:bodyPr/>
          <a:lstStyle/>
          <a:p>
            <a:r>
              <a:rPr lang="en-US" sz="5400" err="1"/>
              <a:t>Energific</a:t>
            </a:r>
          </a:p>
        </p:txBody>
      </p:sp>
      <p:sp>
        <p:nvSpPr>
          <p:cNvPr id="11" name="Text Placeholder 10">
            <a:extLst>
              <a:ext uri="{FF2B5EF4-FFF2-40B4-BE49-F238E27FC236}">
                <a16:creationId xmlns:a16="http://schemas.microsoft.com/office/drawing/2014/main" id="{3EB87A0F-D597-7A45-AE59-99C2B68DC1F1}"/>
              </a:ext>
            </a:extLst>
          </p:cNvPr>
          <p:cNvSpPr>
            <a:spLocks noGrp="1"/>
          </p:cNvSpPr>
          <p:nvPr>
            <p:ph type="body" sz="quarter" idx="14"/>
          </p:nvPr>
        </p:nvSpPr>
        <p:spPr/>
        <p:txBody>
          <a:bodyPr/>
          <a:lstStyle/>
          <a:p>
            <a:r>
              <a:rPr lang="en-US"/>
              <a:t>Daily challenges and energy saving suggestions</a:t>
            </a:r>
          </a:p>
        </p:txBody>
      </p:sp>
      <p:pic>
        <p:nvPicPr>
          <p:cNvPr id="18" name="Picture 18">
            <a:extLst>
              <a:ext uri="{FF2B5EF4-FFF2-40B4-BE49-F238E27FC236}">
                <a16:creationId xmlns:a16="http://schemas.microsoft.com/office/drawing/2014/main" id="{6AD238F5-F77A-4FC7-8F52-128166285FE6}"/>
              </a:ext>
            </a:extLst>
          </p:cNvPr>
          <p:cNvPicPr>
            <a:picLocks noChangeAspect="1"/>
          </p:cNvPicPr>
          <p:nvPr/>
        </p:nvPicPr>
        <p:blipFill rotWithShape="1">
          <a:blip r:embed="rId3"/>
          <a:srcRect l="2494" r="1746" b="1275"/>
          <a:stretch/>
        </p:blipFill>
        <p:spPr>
          <a:xfrm>
            <a:off x="6296935" y="163899"/>
            <a:ext cx="3023027" cy="65302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Speech Bubble: Oval 22">
            <a:extLst>
              <a:ext uri="{FF2B5EF4-FFF2-40B4-BE49-F238E27FC236}">
                <a16:creationId xmlns:a16="http://schemas.microsoft.com/office/drawing/2014/main" id="{A3190535-8A29-4316-B188-966D9E4810C6}"/>
              </a:ext>
            </a:extLst>
          </p:cNvPr>
          <p:cNvSpPr/>
          <p:nvPr/>
        </p:nvSpPr>
        <p:spPr>
          <a:xfrm rot="720000">
            <a:off x="8691588" y="2543905"/>
            <a:ext cx="2892519" cy="1797980"/>
          </a:xfrm>
          <a:prstGeom prst="wedgeEllipseCallou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haroni"/>
                <a:cs typeface="Aharoni"/>
              </a:rPr>
              <a:t>You saved: </a:t>
            </a:r>
            <a:endParaRPr lang="en-US" sz="2400">
              <a:ea typeface="+mn-lt"/>
              <a:cs typeface="+mn-lt"/>
            </a:endParaRPr>
          </a:p>
          <a:p>
            <a:pPr algn="ctr"/>
            <a:r>
              <a:rPr lang="en-US" sz="3600">
                <a:latin typeface="Algerian"/>
              </a:rPr>
              <a:t>$50!!!</a:t>
            </a:r>
            <a:endParaRPr lang="en-US" sz="3600">
              <a:cs typeface="Calibri"/>
            </a:endParaRPr>
          </a:p>
        </p:txBody>
      </p:sp>
    </p:spTree>
    <p:extLst>
      <p:ext uri="{BB962C8B-B14F-4D97-AF65-F5344CB8AC3E}">
        <p14:creationId xmlns:p14="http://schemas.microsoft.com/office/powerpoint/2010/main" val="161933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C08ABF-AAAD-7344-88C5-7DB432BBFB9A}"/>
              </a:ext>
            </a:extLst>
          </p:cNvPr>
          <p:cNvSpPr txBox="1"/>
          <p:nvPr/>
        </p:nvSpPr>
        <p:spPr>
          <a:xfrm>
            <a:off x="5278442" y="1303867"/>
            <a:ext cx="6913558" cy="3860800"/>
          </a:xfrm>
          <a:prstGeom prst="rect">
            <a:avLst/>
          </a:prstGeom>
          <a:solidFill>
            <a:srgbClr val="F6F6F6"/>
          </a:solidFill>
        </p:spPr>
        <p:txBody>
          <a:bodyPr wrap="square" rtlCol="0">
            <a:spAutoFit/>
          </a:bodyPr>
          <a:lstStyle/>
          <a:p>
            <a:endParaRPr lang="en-US"/>
          </a:p>
        </p:txBody>
      </p:sp>
      <p:pic>
        <p:nvPicPr>
          <p:cNvPr id="10" name="Picture 9">
            <a:extLst>
              <a:ext uri="{FF2B5EF4-FFF2-40B4-BE49-F238E27FC236}">
                <a16:creationId xmlns:a16="http://schemas.microsoft.com/office/drawing/2014/main" id="{B6E5E86D-84AE-5B4D-834A-77B63A094E1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22479" b="54334"/>
          <a:stretch/>
        </p:blipFill>
        <p:spPr>
          <a:xfrm>
            <a:off x="5278442" y="2280174"/>
            <a:ext cx="6992243" cy="2879402"/>
          </a:xfrm>
          <a:prstGeom prst="rect">
            <a:avLst/>
          </a:prstGeom>
          <a:solidFill>
            <a:schemeClr val="bg1"/>
          </a:solidFill>
        </p:spPr>
      </p:pic>
      <p:sp>
        <p:nvSpPr>
          <p:cNvPr id="6" name="Title 5">
            <a:extLst>
              <a:ext uri="{FF2B5EF4-FFF2-40B4-BE49-F238E27FC236}">
                <a16:creationId xmlns:a16="http://schemas.microsoft.com/office/drawing/2014/main" id="{0D8BC0DD-63B7-4597-9A0D-AFD9372243E4}"/>
              </a:ext>
            </a:extLst>
          </p:cNvPr>
          <p:cNvSpPr>
            <a:spLocks noGrp="1"/>
          </p:cNvSpPr>
          <p:nvPr>
            <p:ph type="title"/>
          </p:nvPr>
        </p:nvSpPr>
        <p:spPr/>
        <p:txBody>
          <a:bodyPr/>
          <a:lstStyle/>
          <a:p>
            <a:r>
              <a:rPr lang="en-US" sz="5400"/>
              <a:t>Ai.re</a:t>
            </a:r>
          </a:p>
        </p:txBody>
      </p:sp>
      <p:sp>
        <p:nvSpPr>
          <p:cNvPr id="7" name="Text Placeholder 6">
            <a:extLst>
              <a:ext uri="{FF2B5EF4-FFF2-40B4-BE49-F238E27FC236}">
                <a16:creationId xmlns:a16="http://schemas.microsoft.com/office/drawing/2014/main" id="{B9A90E5C-4CCE-49A8-A134-376EA82AB427}"/>
              </a:ext>
            </a:extLst>
          </p:cNvPr>
          <p:cNvSpPr>
            <a:spLocks noGrp="1"/>
          </p:cNvSpPr>
          <p:nvPr>
            <p:ph type="body" sz="quarter" idx="14"/>
          </p:nvPr>
        </p:nvSpPr>
        <p:spPr>
          <a:xfrm>
            <a:off x="433388" y="2563813"/>
            <a:ext cx="4208462" cy="1212850"/>
          </a:xfrm>
        </p:spPr>
        <p:txBody>
          <a:bodyPr/>
          <a:lstStyle/>
          <a:p>
            <a:r>
              <a:rPr lang="en-US">
                <a:latin typeface="Cambria"/>
                <a:cs typeface="Calibri"/>
              </a:rPr>
              <a:t>Optimized room temperature in offices</a:t>
            </a:r>
          </a:p>
        </p:txBody>
      </p:sp>
      <p:sp>
        <p:nvSpPr>
          <p:cNvPr id="3" name="Content Placeholder 2">
            <a:extLst>
              <a:ext uri="{FF2B5EF4-FFF2-40B4-BE49-F238E27FC236}">
                <a16:creationId xmlns:a16="http://schemas.microsoft.com/office/drawing/2014/main" id="{46F3FAAD-3533-4254-8878-00AFC4F2CA55}"/>
              </a:ext>
            </a:extLst>
          </p:cNvPr>
          <p:cNvSpPr>
            <a:spLocks noGrp="1"/>
          </p:cNvSpPr>
          <p:nvPr>
            <p:ph idx="1"/>
          </p:nvPr>
        </p:nvSpPr>
        <p:spPr/>
        <p:txBody>
          <a:bodyPr vert="horz" lIns="0" tIns="0" rIns="0" bIns="0" rtlCol="0" anchor="t">
            <a:noAutofit/>
          </a:bodyPr>
          <a:lstStyle/>
          <a:p>
            <a:pPr marL="0" lvl="0" indent="0">
              <a:buNone/>
            </a:pPr>
            <a:r>
              <a:rPr lang="en-US" sz="2000"/>
              <a:t>How it works:</a:t>
            </a:r>
            <a:endParaRPr lang="en-US" sz="2000">
              <a:cs typeface="Calibri"/>
            </a:endParaRPr>
          </a:p>
          <a:p>
            <a:r>
              <a:rPr lang="en-US" sz="2000">
                <a:cs typeface="Calibri"/>
              </a:rPr>
              <a:t>Sensors track occupancy</a:t>
            </a:r>
            <a:endParaRPr lang="en-US" sz="2000"/>
          </a:p>
          <a:p>
            <a:r>
              <a:rPr lang="en-US" sz="2000">
                <a:cs typeface="Calibri"/>
              </a:rPr>
              <a:t>Control the AC settings </a:t>
            </a:r>
          </a:p>
          <a:p>
            <a:r>
              <a:rPr lang="en-US" sz="2000">
                <a:cs typeface="Calibri"/>
              </a:rPr>
              <a:t>Network system harmonizes sensors </a:t>
            </a:r>
          </a:p>
        </p:txBody>
      </p:sp>
      <p:sp>
        <p:nvSpPr>
          <p:cNvPr id="5" name="Footer Placeholder 4">
            <a:extLst>
              <a:ext uri="{FF2B5EF4-FFF2-40B4-BE49-F238E27FC236}">
                <a16:creationId xmlns:a16="http://schemas.microsoft.com/office/drawing/2014/main" id="{B505415D-B6D1-44B8-BE58-3D9FE5A9B076}"/>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314EF13-6714-4D25-9365-6F3B5EA805C2}"/>
              </a:ext>
            </a:extLst>
          </p:cNvPr>
          <p:cNvSpPr>
            <a:spLocks noGrp="1"/>
          </p:cNvSpPr>
          <p:nvPr>
            <p:ph type="sldNum" sz="quarter" idx="11"/>
          </p:nvPr>
        </p:nvSpPr>
        <p:spPr/>
        <p:txBody>
          <a:bodyPr/>
          <a:lstStyle/>
          <a:p>
            <a:fld id="{19B51A1E-902D-48AF-9020-955120F399B6}" type="slidenum">
              <a:rPr lang="en-US" smtClean="0"/>
              <a:pPr/>
              <a:t>5</a:t>
            </a:fld>
            <a:endParaRPr lang="en-US"/>
          </a:p>
        </p:txBody>
      </p:sp>
      <p:sp>
        <p:nvSpPr>
          <p:cNvPr id="8" name="Title 5">
            <a:extLst>
              <a:ext uri="{FF2B5EF4-FFF2-40B4-BE49-F238E27FC236}">
                <a16:creationId xmlns:a16="http://schemas.microsoft.com/office/drawing/2014/main" id="{6A52C9A3-A885-AA41-BB12-7658E78BB2BF}"/>
              </a:ext>
            </a:extLst>
          </p:cNvPr>
          <p:cNvSpPr txBox="1">
            <a:spLocks/>
          </p:cNvSpPr>
          <p:nvPr/>
        </p:nvSpPr>
        <p:spPr>
          <a:xfrm>
            <a:off x="6813750" y="1541662"/>
            <a:ext cx="397103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a:lstStyle>
          <a:p>
            <a:pPr algn="ctr"/>
            <a:r>
              <a:rPr lang="en-US" sz="4000" err="1"/>
              <a:t>Ai.re</a:t>
            </a:r>
            <a:endParaRPr lang="en-US" sz="4000"/>
          </a:p>
        </p:txBody>
      </p:sp>
      <p:sp>
        <p:nvSpPr>
          <p:cNvPr id="9" name="TextBox 8">
            <a:extLst>
              <a:ext uri="{FF2B5EF4-FFF2-40B4-BE49-F238E27FC236}">
                <a16:creationId xmlns:a16="http://schemas.microsoft.com/office/drawing/2014/main" id="{0380BA8B-ABD7-CD42-87AA-0CA8A1CBEF6D}"/>
              </a:ext>
            </a:extLst>
          </p:cNvPr>
          <p:cNvSpPr txBox="1"/>
          <p:nvPr/>
        </p:nvSpPr>
        <p:spPr>
          <a:xfrm>
            <a:off x="897467" y="-1778000"/>
            <a:ext cx="184731" cy="369332"/>
          </a:xfrm>
          <a:prstGeom prst="rect">
            <a:avLst/>
          </a:prstGeom>
          <a:noFill/>
        </p:spPr>
        <p:txBody>
          <a:bodyPr wrap="none" rtlCol="0">
            <a:spAutoFit/>
          </a:bodyPr>
          <a:lstStyle/>
          <a:p>
            <a:endParaRPr lang="en-US"/>
          </a:p>
        </p:txBody>
      </p:sp>
      <p:sp>
        <p:nvSpPr>
          <p:cNvPr id="11" name="TextBox 10">
            <a:extLst>
              <a:ext uri="{FF2B5EF4-FFF2-40B4-BE49-F238E27FC236}">
                <a16:creationId xmlns:a16="http://schemas.microsoft.com/office/drawing/2014/main" id="{85A097A5-814A-5344-BC3F-22E86D7E255C}"/>
              </a:ext>
            </a:extLst>
          </p:cNvPr>
          <p:cNvSpPr txBox="1"/>
          <p:nvPr/>
        </p:nvSpPr>
        <p:spPr>
          <a:xfrm>
            <a:off x="6716048" y="4573536"/>
            <a:ext cx="4188026" cy="369332"/>
          </a:xfrm>
          <a:prstGeom prst="rect">
            <a:avLst/>
          </a:prstGeom>
          <a:noFill/>
        </p:spPr>
        <p:txBody>
          <a:bodyPr wrap="square" rtlCol="0">
            <a:spAutoFit/>
          </a:bodyPr>
          <a:lstStyle/>
          <a:p>
            <a:r>
              <a:rPr lang="en-US"/>
              <a:t>Optimizing the current room temperature</a:t>
            </a:r>
          </a:p>
        </p:txBody>
      </p:sp>
      <p:sp>
        <p:nvSpPr>
          <p:cNvPr id="12" name="TextBox 11">
            <a:extLst>
              <a:ext uri="{FF2B5EF4-FFF2-40B4-BE49-F238E27FC236}">
                <a16:creationId xmlns:a16="http://schemas.microsoft.com/office/drawing/2014/main" id="{C1A64677-0943-1041-A6A1-5576EFC5E720}"/>
              </a:ext>
            </a:extLst>
          </p:cNvPr>
          <p:cNvSpPr txBox="1"/>
          <p:nvPr/>
        </p:nvSpPr>
        <p:spPr>
          <a:xfrm>
            <a:off x="6691086" y="2312161"/>
            <a:ext cx="1756229" cy="646331"/>
          </a:xfrm>
          <a:prstGeom prst="rect">
            <a:avLst/>
          </a:prstGeom>
          <a:noFill/>
        </p:spPr>
        <p:txBody>
          <a:bodyPr wrap="square" rtlCol="0">
            <a:spAutoFit/>
          </a:bodyPr>
          <a:lstStyle/>
          <a:p>
            <a:r>
              <a:rPr lang="en-US"/>
              <a:t>People </a:t>
            </a:r>
          </a:p>
          <a:p>
            <a:r>
              <a:rPr lang="en-US"/>
              <a:t>detected</a:t>
            </a:r>
          </a:p>
        </p:txBody>
      </p:sp>
      <p:sp>
        <p:nvSpPr>
          <p:cNvPr id="13" name="TextBox 12">
            <a:extLst>
              <a:ext uri="{FF2B5EF4-FFF2-40B4-BE49-F238E27FC236}">
                <a16:creationId xmlns:a16="http://schemas.microsoft.com/office/drawing/2014/main" id="{110B2C5E-D14C-A745-B247-42AFCC061540}"/>
              </a:ext>
            </a:extLst>
          </p:cNvPr>
          <p:cNvSpPr txBox="1"/>
          <p:nvPr/>
        </p:nvSpPr>
        <p:spPr>
          <a:xfrm>
            <a:off x="9921833" y="2305712"/>
            <a:ext cx="2024860" cy="646331"/>
          </a:xfrm>
          <a:prstGeom prst="rect">
            <a:avLst/>
          </a:prstGeom>
          <a:noFill/>
        </p:spPr>
        <p:txBody>
          <a:bodyPr wrap="square" rtlCol="0">
            <a:spAutoFit/>
          </a:bodyPr>
          <a:lstStyle/>
          <a:p>
            <a:r>
              <a:rPr lang="en-US"/>
              <a:t>Current room heat emission (kJ)</a:t>
            </a:r>
          </a:p>
        </p:txBody>
      </p:sp>
      <p:sp>
        <p:nvSpPr>
          <p:cNvPr id="14" name="TextBox 13">
            <a:extLst>
              <a:ext uri="{FF2B5EF4-FFF2-40B4-BE49-F238E27FC236}">
                <a16:creationId xmlns:a16="http://schemas.microsoft.com/office/drawing/2014/main" id="{DEF7E36F-BBF2-534B-9730-3ECBF61095EB}"/>
              </a:ext>
            </a:extLst>
          </p:cNvPr>
          <p:cNvSpPr txBox="1"/>
          <p:nvPr/>
        </p:nvSpPr>
        <p:spPr>
          <a:xfrm>
            <a:off x="5935635" y="2275083"/>
            <a:ext cx="1756229" cy="584775"/>
          </a:xfrm>
          <a:prstGeom prst="rect">
            <a:avLst/>
          </a:prstGeom>
          <a:noFill/>
        </p:spPr>
        <p:txBody>
          <a:bodyPr wrap="square" rtlCol="0">
            <a:spAutoFit/>
          </a:bodyPr>
          <a:lstStyle/>
          <a:p>
            <a:r>
              <a:rPr lang="en-US" sz="3200"/>
              <a:t>40</a:t>
            </a:r>
          </a:p>
        </p:txBody>
      </p:sp>
      <p:sp>
        <p:nvSpPr>
          <p:cNvPr id="15" name="TextBox 14">
            <a:extLst>
              <a:ext uri="{FF2B5EF4-FFF2-40B4-BE49-F238E27FC236}">
                <a16:creationId xmlns:a16="http://schemas.microsoft.com/office/drawing/2014/main" id="{0E91B58C-0017-4447-9EA1-5A41674CCC00}"/>
              </a:ext>
            </a:extLst>
          </p:cNvPr>
          <p:cNvSpPr txBox="1"/>
          <p:nvPr/>
        </p:nvSpPr>
        <p:spPr>
          <a:xfrm>
            <a:off x="8725423" y="2342939"/>
            <a:ext cx="1756229" cy="584775"/>
          </a:xfrm>
          <a:prstGeom prst="rect">
            <a:avLst/>
          </a:prstGeom>
          <a:noFill/>
        </p:spPr>
        <p:txBody>
          <a:bodyPr wrap="square" rtlCol="0">
            <a:spAutoFit/>
          </a:bodyPr>
          <a:lstStyle/>
          <a:p>
            <a:r>
              <a:rPr lang="en-US" sz="3200"/>
              <a:t>14,000</a:t>
            </a:r>
          </a:p>
        </p:txBody>
      </p:sp>
    </p:spTree>
    <p:extLst>
      <p:ext uri="{BB962C8B-B14F-4D97-AF65-F5344CB8AC3E}">
        <p14:creationId xmlns:p14="http://schemas.microsoft.com/office/powerpoint/2010/main" val="254510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463C0D3-BEDE-B346-A0DB-2457FC74D168}"/>
              </a:ext>
            </a:extLst>
          </p:cNvPr>
          <p:cNvSpPr>
            <a:spLocks noGrp="1"/>
          </p:cNvSpPr>
          <p:nvPr>
            <p:ph idx="1"/>
          </p:nvPr>
        </p:nvSpPr>
        <p:spPr/>
        <p:txBody>
          <a:bodyPr/>
          <a:lstStyle/>
          <a:p>
            <a:pPr marL="0" indent="0">
              <a:buNone/>
            </a:pPr>
            <a:r>
              <a:rPr lang="en-US" sz="2000"/>
              <a:t>How it works:</a:t>
            </a:r>
          </a:p>
          <a:p>
            <a:r>
              <a:rPr lang="en-US" sz="2000"/>
              <a:t>Upload picture</a:t>
            </a:r>
            <a:endParaRPr lang="en-US" sz="2000" noProof="1"/>
          </a:p>
          <a:p>
            <a:r>
              <a:rPr lang="en-US" sz="2000" noProof="1"/>
              <a:t>Enter building info</a:t>
            </a:r>
          </a:p>
          <a:p>
            <a:r>
              <a:rPr lang="en-US" sz="2000" noProof="1"/>
              <a:t>Get retrofit recommendations incl. cost, savings and impact</a:t>
            </a:r>
          </a:p>
        </p:txBody>
      </p:sp>
      <p:sp>
        <p:nvSpPr>
          <p:cNvPr id="4" name="Slide Number Placeholder 3">
            <a:extLst>
              <a:ext uri="{FF2B5EF4-FFF2-40B4-BE49-F238E27FC236}">
                <a16:creationId xmlns:a16="http://schemas.microsoft.com/office/drawing/2014/main" id="{3AAF32C3-F158-4543-AA25-119BE0DAFCB2}"/>
              </a:ext>
            </a:extLst>
          </p:cNvPr>
          <p:cNvSpPr>
            <a:spLocks noGrp="1"/>
          </p:cNvSpPr>
          <p:nvPr>
            <p:ph type="sldNum" sz="quarter" idx="11"/>
          </p:nvPr>
        </p:nvSpPr>
        <p:spPr/>
        <p:txBody>
          <a:bodyPr/>
          <a:lstStyle/>
          <a:p>
            <a:fld id="{19B51A1E-902D-48AF-9020-955120F399B6}" type="slidenum">
              <a:rPr lang="en-US" noProof="0" smtClean="0"/>
              <a:pPr/>
              <a:t>6</a:t>
            </a:fld>
            <a:endParaRPr lang="en-US" noProof="0"/>
          </a:p>
        </p:txBody>
      </p:sp>
      <p:sp>
        <p:nvSpPr>
          <p:cNvPr id="5" name="Footer Placeholder 4">
            <a:extLst>
              <a:ext uri="{FF2B5EF4-FFF2-40B4-BE49-F238E27FC236}">
                <a16:creationId xmlns:a16="http://schemas.microsoft.com/office/drawing/2014/main" id="{7570E1A6-C08F-284D-BF0D-DB78AB766430}"/>
              </a:ext>
            </a:extLst>
          </p:cNvPr>
          <p:cNvSpPr>
            <a:spLocks noGrp="1"/>
          </p:cNvSpPr>
          <p:nvPr>
            <p:ph type="ftr" sz="quarter" idx="12"/>
          </p:nvPr>
        </p:nvSpPr>
        <p:spPr/>
        <p:txBody>
          <a:bodyPr/>
          <a:lstStyle/>
          <a:p>
            <a:endParaRPr lang="en-US" noProof="0"/>
          </a:p>
        </p:txBody>
      </p:sp>
      <p:sp>
        <p:nvSpPr>
          <p:cNvPr id="8" name="Title 7">
            <a:extLst>
              <a:ext uri="{FF2B5EF4-FFF2-40B4-BE49-F238E27FC236}">
                <a16:creationId xmlns:a16="http://schemas.microsoft.com/office/drawing/2014/main" id="{D9FD89E2-A70F-AA43-AF4A-21AA69B48CE9}"/>
              </a:ext>
            </a:extLst>
          </p:cNvPr>
          <p:cNvSpPr>
            <a:spLocks noGrp="1"/>
          </p:cNvSpPr>
          <p:nvPr>
            <p:ph type="title"/>
          </p:nvPr>
        </p:nvSpPr>
        <p:spPr>
          <a:xfrm>
            <a:off x="432000" y="432000"/>
            <a:ext cx="3971035" cy="432000"/>
          </a:xfrm>
        </p:spPr>
        <p:txBody>
          <a:bodyPr/>
          <a:lstStyle/>
          <a:p>
            <a:r>
              <a:rPr lang="en-US" sz="5400" err="1"/>
              <a:t>Retrō</a:t>
            </a:r>
            <a:br>
              <a:rPr lang="en-US" sz="5400"/>
            </a:br>
            <a:endParaRPr lang="en-US" sz="5400"/>
          </a:p>
        </p:txBody>
      </p:sp>
      <p:sp>
        <p:nvSpPr>
          <p:cNvPr id="11" name="Text Placeholder 10">
            <a:extLst>
              <a:ext uri="{FF2B5EF4-FFF2-40B4-BE49-F238E27FC236}">
                <a16:creationId xmlns:a16="http://schemas.microsoft.com/office/drawing/2014/main" id="{3EB87A0F-D597-7A45-AE59-99C2B68DC1F1}"/>
              </a:ext>
            </a:extLst>
          </p:cNvPr>
          <p:cNvSpPr>
            <a:spLocks noGrp="1"/>
          </p:cNvSpPr>
          <p:nvPr>
            <p:ph type="body" sz="quarter" idx="14"/>
          </p:nvPr>
        </p:nvSpPr>
        <p:spPr/>
        <p:txBody>
          <a:bodyPr/>
          <a:lstStyle/>
          <a:p>
            <a:r>
              <a:rPr lang="en-US"/>
              <a:t>Specific retrofit recommendations in minutes</a:t>
            </a:r>
          </a:p>
        </p:txBody>
      </p:sp>
      <p:pic>
        <p:nvPicPr>
          <p:cNvPr id="18" name="Picture 18" descr="A screenshot of a cell phone&#10;&#10;Description generated with very high confidence">
            <a:extLst>
              <a:ext uri="{FF2B5EF4-FFF2-40B4-BE49-F238E27FC236}">
                <a16:creationId xmlns:a16="http://schemas.microsoft.com/office/drawing/2014/main" id="{F46BA4A0-E3F3-45BE-9566-D18924C89C3D}"/>
              </a:ext>
            </a:extLst>
          </p:cNvPr>
          <p:cNvPicPr>
            <a:picLocks noGrp="1" noChangeAspect="1"/>
          </p:cNvPicPr>
          <p:nvPr>
            <p:ph type="pic" sz="quarter" idx="13"/>
          </p:nvPr>
        </p:nvPicPr>
        <p:blipFill rotWithShape="1">
          <a:blip r:embed="rId3"/>
          <a:srcRect t="2574" b="2574"/>
          <a:stretch/>
        </p:blipFill>
        <p:spPr>
          <a:xfrm>
            <a:off x="6279426" y="207032"/>
            <a:ext cx="3038315" cy="6481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itle 7">
            <a:extLst>
              <a:ext uri="{FF2B5EF4-FFF2-40B4-BE49-F238E27FC236}">
                <a16:creationId xmlns:a16="http://schemas.microsoft.com/office/drawing/2014/main" id="{406E270F-A01C-B943-97B9-8B978BC44B94}"/>
              </a:ext>
            </a:extLst>
          </p:cNvPr>
          <p:cNvSpPr txBox="1">
            <a:spLocks/>
          </p:cNvSpPr>
          <p:nvPr/>
        </p:nvSpPr>
        <p:spPr>
          <a:xfrm>
            <a:off x="6961951" y="243868"/>
            <a:ext cx="1673263" cy="662722"/>
          </a:xfrm>
          <a:prstGeom prst="rect">
            <a:avLst/>
          </a:prstGeom>
          <a:solidFill>
            <a:srgbClr val="D8FFFD"/>
          </a:solidFill>
        </p:spPr>
        <p:txBody>
          <a:bodyPr vert="horz" lIns="0" tIns="0" rIns="0" bIns="0" rtlCol="0" anchor="t">
            <a:noAutofit/>
          </a:bodyPr>
          <a:lst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a:lstStyle>
          <a:p>
            <a:pPr algn="ctr"/>
            <a:r>
              <a:rPr lang="en-US" sz="4400" err="1">
                <a:latin typeface="Andale Mono" panose="020B0509000000000004" pitchFamily="49" charset="0"/>
                <a:cs typeface="Gujarati Sangam MN" pitchFamily="2" charset="0"/>
              </a:rPr>
              <a:t>Retrō</a:t>
            </a:r>
            <a:br>
              <a:rPr lang="en-US" sz="4400">
                <a:latin typeface="Andale Mono" panose="020B0509000000000004" pitchFamily="49" charset="0"/>
                <a:cs typeface="Gujarati Sangam MN" pitchFamily="2" charset="0"/>
              </a:rPr>
            </a:br>
            <a:endParaRPr lang="en-US" sz="4400">
              <a:latin typeface="Andale Mono" panose="020B0509000000000004" pitchFamily="49" charset="0"/>
              <a:cs typeface="Gujarati Sangam MN" pitchFamily="2" charset="0"/>
            </a:endParaRPr>
          </a:p>
        </p:txBody>
      </p:sp>
    </p:spTree>
    <p:extLst>
      <p:ext uri="{BB962C8B-B14F-4D97-AF65-F5344CB8AC3E}">
        <p14:creationId xmlns:p14="http://schemas.microsoft.com/office/powerpoint/2010/main" val="263848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27" descr="A picture containing cluttered, indoor, filled, table&#10;&#10;Description automatically generated">
            <a:extLst>
              <a:ext uri="{FF2B5EF4-FFF2-40B4-BE49-F238E27FC236}">
                <a16:creationId xmlns:a16="http://schemas.microsoft.com/office/drawing/2014/main" id="{FAD754FE-B2DC-D34A-8B61-0BF798A9300C}"/>
              </a:ext>
            </a:extLst>
          </p:cNvPr>
          <p:cNvPicPr>
            <a:picLocks noChangeAspect="1"/>
          </p:cNvPicPr>
          <p:nvPr/>
        </p:nvPicPr>
        <p:blipFill>
          <a:blip r:embed="rId2">
            <a:extLst>
              <a:ext uri="{28A0092B-C50C-407E-A947-70E740481C1C}">
                <a14:useLocalDpi xmlns:a14="http://schemas.microsoft.com/office/drawing/2010/main" val="0"/>
              </a:ext>
            </a:extLst>
          </a:blip>
          <a:srcRect t="8047" b="8047"/>
          <a:stretch>
            <a:fillRect/>
          </a:stretch>
        </p:blipFill>
        <p:spPr>
          <a:xfrm>
            <a:off x="0" y="-5400"/>
            <a:ext cx="12192000" cy="6778800"/>
          </a:xfrm>
          <a:prstGeom prst="rect">
            <a:avLst/>
          </a:prstGeom>
          <a:solidFill>
            <a:schemeClr val="bg1">
              <a:lumMod val="95000"/>
            </a:schemeClr>
          </a:solidFill>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58402" y="156592"/>
            <a:ext cx="4860000" cy="6480000"/>
          </a:xfrm>
        </p:spPr>
        <p:txBody>
          <a:bodyPr/>
          <a:lstStyle/>
          <a:p>
            <a:r>
              <a:rPr lang="en-US"/>
              <a:t>Thank You</a:t>
            </a:r>
          </a:p>
        </p:txBody>
      </p:sp>
      <p:grpSp>
        <p:nvGrpSpPr>
          <p:cNvPr id="14" name="Group 13" descr="Logo Placeholder">
            <a:extLst>
              <a:ext uri="{FF2B5EF4-FFF2-40B4-BE49-F238E27FC236}">
                <a16:creationId xmlns:a16="http://schemas.microsoft.com/office/drawing/2014/main" id="{880A2ECE-2779-4E77-A6CD-19245DDA0E83}"/>
              </a:ext>
            </a:extLst>
          </p:cNvPr>
          <p:cNvGrpSpPr/>
          <p:nvPr/>
        </p:nvGrpSpPr>
        <p:grpSpPr>
          <a:xfrm>
            <a:off x="595313" y="2154119"/>
            <a:ext cx="2173095" cy="523220"/>
            <a:chOff x="1985170" y="1950690"/>
            <a:chExt cx="2173095" cy="523220"/>
          </a:xfrm>
          <a:solidFill>
            <a:srgbClr val="83B582"/>
          </a:solidFill>
        </p:grpSpPr>
        <p:sp>
          <p:nvSpPr>
            <p:cNvPr id="15" name="Rectangle 14">
              <a:extLst>
                <a:ext uri="{FF2B5EF4-FFF2-40B4-BE49-F238E27FC236}">
                  <a16:creationId xmlns:a16="http://schemas.microsoft.com/office/drawing/2014/main" id="{F46922D7-EB08-469E-8F83-B30E96A2A1F1}"/>
                </a:ext>
              </a:extLst>
            </p:cNvPr>
            <p:cNvSpPr/>
            <p:nvPr/>
          </p:nvSpPr>
          <p:spPr>
            <a:xfrm>
              <a:off x="1985170" y="1950690"/>
              <a:ext cx="2173095" cy="523220"/>
            </a:xfrm>
            <a:prstGeom prst="rect">
              <a:avLst/>
            </a:prstGeom>
            <a:grpFill/>
          </p:spPr>
          <p:txBody>
            <a:bodyPr wrap="non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FFFFFF"/>
                  </a:solidFill>
                  <a:effectLst/>
                  <a:uLnTx/>
                  <a:uFillTx/>
                  <a:latin typeface="Cambria" panose="02040503050406030204"/>
                  <a:ea typeface="+mn-ea"/>
                  <a:cs typeface="+mn-cs"/>
                </a:rPr>
                <a:t>Greengineers</a:t>
              </a:r>
              <a:endParaRPr kumimoji="0" lang="en-US" sz="20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16" name="Rectangle 6">
              <a:extLst>
                <a:ext uri="{FF2B5EF4-FFF2-40B4-BE49-F238E27FC236}">
                  <a16:creationId xmlns:a16="http://schemas.microsoft.com/office/drawing/2014/main" id="{76A980EB-D1F4-465E-AB3A-2BB5C023D32D}"/>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8" name="Rectangle 6">
            <a:extLst>
              <a:ext uri="{FF2B5EF4-FFF2-40B4-BE49-F238E27FC236}">
                <a16:creationId xmlns:a16="http://schemas.microsoft.com/office/drawing/2014/main" id="{069B61ED-348D-4C69-8AEB-6F6DB7533D96}"/>
              </a:ext>
              <a:ext uri="{C183D7F6-B498-43B3-948B-1728B52AA6E4}">
                <adec:decorative xmlns:adec="http://schemas.microsoft.com/office/drawing/2017/decorative" val="1"/>
              </a:ext>
            </a:extLst>
          </p:cNvPr>
          <p:cNvSpPr/>
          <p:nvPr/>
        </p:nvSpPr>
        <p:spPr>
          <a:xfrm flipV="1">
            <a:off x="595313" y="2970952"/>
            <a:ext cx="3792293"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rgbClr val="83B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Subtitle 12">
            <a:extLst>
              <a:ext uri="{FF2B5EF4-FFF2-40B4-BE49-F238E27FC236}">
                <a16:creationId xmlns:a16="http://schemas.microsoft.com/office/drawing/2014/main" id="{07F3D3B8-1C0E-F84C-BF4C-12D4FB3A64EE}"/>
              </a:ext>
            </a:extLst>
          </p:cNvPr>
          <p:cNvSpPr>
            <a:spLocks noGrp="1"/>
          </p:cNvSpPr>
          <p:nvPr>
            <p:ph type="subTitle" idx="1"/>
          </p:nvPr>
        </p:nvSpPr>
        <p:spPr/>
        <p:txBody>
          <a:bodyPr/>
          <a:lstStyle/>
          <a:p>
            <a:endParaRPr lang="en-US"/>
          </a:p>
        </p:txBody>
      </p:sp>
      <p:sp>
        <p:nvSpPr>
          <p:cNvPr id="20" name="Text Placeholder 19">
            <a:extLst>
              <a:ext uri="{FF2B5EF4-FFF2-40B4-BE49-F238E27FC236}">
                <a16:creationId xmlns:a16="http://schemas.microsoft.com/office/drawing/2014/main" id="{C1511569-EEB9-8D49-B953-E878B0E4128A}"/>
              </a:ext>
            </a:extLst>
          </p:cNvPr>
          <p:cNvSpPr>
            <a:spLocks noGrp="1"/>
          </p:cNvSpPr>
          <p:nvPr>
            <p:ph type="body" sz="quarter" idx="15"/>
          </p:nvPr>
        </p:nvSpPr>
        <p:spPr/>
        <p:txBody>
          <a:bodyPr/>
          <a:lstStyle/>
          <a:p>
            <a:endParaRPr lang="en-US"/>
          </a:p>
        </p:txBody>
      </p:sp>
      <p:sp>
        <p:nvSpPr>
          <p:cNvPr id="22" name="Text Placeholder 21">
            <a:extLst>
              <a:ext uri="{FF2B5EF4-FFF2-40B4-BE49-F238E27FC236}">
                <a16:creationId xmlns:a16="http://schemas.microsoft.com/office/drawing/2014/main" id="{993CDD09-2876-E942-ABFF-3585ADAE44E7}"/>
              </a:ext>
            </a:extLst>
          </p:cNvPr>
          <p:cNvSpPr>
            <a:spLocks noGrp="1"/>
          </p:cNvSpPr>
          <p:nvPr>
            <p:ph type="body" sz="quarter" idx="16"/>
          </p:nvPr>
        </p:nvSpPr>
        <p:spPr/>
        <p:txBody>
          <a:bodyPr/>
          <a:lstStyle/>
          <a:p>
            <a:endParaRPr lang="en-US"/>
          </a:p>
        </p:txBody>
      </p:sp>
      <p:sp>
        <p:nvSpPr>
          <p:cNvPr id="24" name="Text Placeholder 23">
            <a:extLst>
              <a:ext uri="{FF2B5EF4-FFF2-40B4-BE49-F238E27FC236}">
                <a16:creationId xmlns:a16="http://schemas.microsoft.com/office/drawing/2014/main" id="{35C0EA2E-87F9-5C45-9309-3BA2D1D700D3}"/>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927078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0524-FFDF-454F-9956-A61E2BA8FFF6}"/>
              </a:ext>
            </a:extLst>
          </p:cNvPr>
          <p:cNvSpPr>
            <a:spLocks noGrp="1"/>
          </p:cNvSpPr>
          <p:nvPr>
            <p:ph type="title"/>
          </p:nvPr>
        </p:nvSpPr>
        <p:spPr/>
        <p:txBody>
          <a:bodyPr/>
          <a:lstStyle/>
          <a:p>
            <a:r>
              <a:rPr lang="en-US"/>
              <a:t>The Rich Picture</a:t>
            </a:r>
          </a:p>
        </p:txBody>
      </p:sp>
      <p:sp>
        <p:nvSpPr>
          <p:cNvPr id="4" name="Slide Number Placeholder 3">
            <a:extLst>
              <a:ext uri="{FF2B5EF4-FFF2-40B4-BE49-F238E27FC236}">
                <a16:creationId xmlns:a16="http://schemas.microsoft.com/office/drawing/2014/main" id="{1A7AEA0F-9114-1945-A662-A7C81C9E40E9}"/>
              </a:ext>
            </a:extLst>
          </p:cNvPr>
          <p:cNvSpPr>
            <a:spLocks noGrp="1"/>
          </p:cNvSpPr>
          <p:nvPr>
            <p:ph type="sldNum" sz="quarter" idx="11"/>
          </p:nvPr>
        </p:nvSpPr>
        <p:spPr/>
        <p:txBody>
          <a:bodyPr vert="horz" lIns="0" tIns="0" rIns="0" bIns="0" rtlCol="0" anchor="ctr"/>
          <a:lstStyle/>
          <a:p>
            <a:fld id="{19B51A1E-902D-48AF-9020-955120F399B6}" type="slidenum">
              <a:rPr lang="en-US">
                <a:solidFill>
                  <a:prstClr val="black">
                    <a:lumMod val="50000"/>
                    <a:lumOff val="50000"/>
                  </a:prstClr>
                </a:solidFill>
                <a:latin typeface="Cambria" panose="02040503050406030204"/>
              </a:rPr>
              <a:pPr/>
              <a:t>8</a:t>
            </a:fld>
            <a:endParaRPr lang="en-US">
              <a:solidFill>
                <a:prstClr val="black">
                  <a:lumMod val="50000"/>
                  <a:lumOff val="50000"/>
                </a:prstClr>
              </a:solidFill>
              <a:latin typeface="Cambria" panose="02040503050406030204"/>
            </a:endParaRPr>
          </a:p>
        </p:txBody>
      </p:sp>
      <p:sp>
        <p:nvSpPr>
          <p:cNvPr id="7" name="Text Placeholder 6">
            <a:extLst>
              <a:ext uri="{FF2B5EF4-FFF2-40B4-BE49-F238E27FC236}">
                <a16:creationId xmlns:a16="http://schemas.microsoft.com/office/drawing/2014/main" id="{CCA2656F-0DC8-174D-8105-2A52A7B2D990}"/>
              </a:ext>
            </a:extLst>
          </p:cNvPr>
          <p:cNvSpPr>
            <a:spLocks noGrp="1"/>
          </p:cNvSpPr>
          <p:nvPr>
            <p:ph type="body" sz="quarter" idx="35"/>
          </p:nvPr>
        </p:nvSpPr>
        <p:spPr/>
        <p:txBody>
          <a:bodyPr/>
          <a:lstStyle/>
          <a:p>
            <a:r>
              <a:rPr lang="en-US"/>
              <a:t>Building Owner</a:t>
            </a:r>
          </a:p>
        </p:txBody>
      </p:sp>
      <p:sp>
        <p:nvSpPr>
          <p:cNvPr id="8" name="Text Placeholder 7">
            <a:extLst>
              <a:ext uri="{FF2B5EF4-FFF2-40B4-BE49-F238E27FC236}">
                <a16:creationId xmlns:a16="http://schemas.microsoft.com/office/drawing/2014/main" id="{67658D15-E85D-E045-8974-1E8F158EA2C1}"/>
              </a:ext>
            </a:extLst>
          </p:cNvPr>
          <p:cNvSpPr>
            <a:spLocks noGrp="1"/>
          </p:cNvSpPr>
          <p:nvPr>
            <p:ph type="body" sz="quarter" idx="36"/>
          </p:nvPr>
        </p:nvSpPr>
        <p:spPr/>
        <p:txBody>
          <a:bodyPr/>
          <a:lstStyle/>
          <a:p>
            <a:r>
              <a:rPr lang="en-US"/>
              <a:t>Our primary customer and likely partial user of our solution</a:t>
            </a:r>
          </a:p>
        </p:txBody>
      </p:sp>
      <p:sp>
        <p:nvSpPr>
          <p:cNvPr id="9" name="Text Placeholder 8">
            <a:extLst>
              <a:ext uri="{FF2B5EF4-FFF2-40B4-BE49-F238E27FC236}">
                <a16:creationId xmlns:a16="http://schemas.microsoft.com/office/drawing/2014/main" id="{5B39D3BB-0774-794B-88FD-FA34264A9BBD}"/>
              </a:ext>
            </a:extLst>
          </p:cNvPr>
          <p:cNvSpPr>
            <a:spLocks noGrp="1"/>
          </p:cNvSpPr>
          <p:nvPr>
            <p:ph type="body" sz="quarter" idx="37"/>
          </p:nvPr>
        </p:nvSpPr>
        <p:spPr/>
        <p:txBody>
          <a:bodyPr/>
          <a:lstStyle/>
          <a:p>
            <a:r>
              <a:rPr lang="en-US"/>
              <a:t>Building Tenants</a:t>
            </a:r>
          </a:p>
        </p:txBody>
      </p:sp>
      <p:sp>
        <p:nvSpPr>
          <p:cNvPr id="10" name="Text Placeholder 9">
            <a:extLst>
              <a:ext uri="{FF2B5EF4-FFF2-40B4-BE49-F238E27FC236}">
                <a16:creationId xmlns:a16="http://schemas.microsoft.com/office/drawing/2014/main" id="{7CF649E1-8E31-2E41-A8A6-715F63C0BA1C}"/>
              </a:ext>
            </a:extLst>
          </p:cNvPr>
          <p:cNvSpPr>
            <a:spLocks noGrp="1"/>
          </p:cNvSpPr>
          <p:nvPr>
            <p:ph type="body" sz="quarter" idx="38"/>
          </p:nvPr>
        </p:nvSpPr>
        <p:spPr/>
        <p:txBody>
          <a:bodyPr/>
          <a:lstStyle/>
          <a:p>
            <a:r>
              <a:rPr lang="en-US"/>
              <a:t>Important stakeholder likely affected by our solution</a:t>
            </a:r>
          </a:p>
        </p:txBody>
      </p:sp>
      <p:sp>
        <p:nvSpPr>
          <p:cNvPr id="11" name="Text Placeholder 10">
            <a:extLst>
              <a:ext uri="{FF2B5EF4-FFF2-40B4-BE49-F238E27FC236}">
                <a16:creationId xmlns:a16="http://schemas.microsoft.com/office/drawing/2014/main" id="{3B9F2AA7-81B2-B240-BAC0-09FF8DC622E1}"/>
              </a:ext>
            </a:extLst>
          </p:cNvPr>
          <p:cNvSpPr>
            <a:spLocks noGrp="1"/>
          </p:cNvSpPr>
          <p:nvPr>
            <p:ph type="body" sz="quarter" idx="39"/>
          </p:nvPr>
        </p:nvSpPr>
        <p:spPr/>
        <p:txBody>
          <a:bodyPr/>
          <a:lstStyle/>
          <a:p>
            <a:r>
              <a:rPr lang="en-US"/>
              <a:t>Government</a:t>
            </a:r>
          </a:p>
        </p:txBody>
      </p:sp>
      <p:sp>
        <p:nvSpPr>
          <p:cNvPr id="12" name="Text Placeholder 11">
            <a:extLst>
              <a:ext uri="{FF2B5EF4-FFF2-40B4-BE49-F238E27FC236}">
                <a16:creationId xmlns:a16="http://schemas.microsoft.com/office/drawing/2014/main" id="{9D011108-A01E-6946-B760-DB9B14B4A989}"/>
              </a:ext>
            </a:extLst>
          </p:cNvPr>
          <p:cNvSpPr>
            <a:spLocks noGrp="1"/>
          </p:cNvSpPr>
          <p:nvPr>
            <p:ph type="body" sz="quarter" idx="40"/>
          </p:nvPr>
        </p:nvSpPr>
        <p:spPr/>
        <p:txBody>
          <a:bodyPr/>
          <a:lstStyle/>
          <a:p>
            <a:r>
              <a:rPr lang="en-US"/>
              <a:t>Stakeholder that promotes retrofitting and sets regulations</a:t>
            </a:r>
          </a:p>
        </p:txBody>
      </p:sp>
      <p:sp>
        <p:nvSpPr>
          <p:cNvPr id="13" name="Picture Placeholder 12">
            <a:extLst>
              <a:ext uri="{FF2B5EF4-FFF2-40B4-BE49-F238E27FC236}">
                <a16:creationId xmlns:a16="http://schemas.microsoft.com/office/drawing/2014/main" id="{F8AE93C5-D8AE-7848-B338-6E9D40037830}"/>
              </a:ext>
            </a:extLst>
          </p:cNvPr>
          <p:cNvSpPr>
            <a:spLocks noGrp="1"/>
          </p:cNvSpPr>
          <p:nvPr>
            <p:ph type="pic" sz="quarter" idx="43"/>
          </p:nvPr>
        </p:nvSpPr>
        <p:spPr/>
      </p:sp>
      <p:sp>
        <p:nvSpPr>
          <p:cNvPr id="14" name="Picture Placeholder 13">
            <a:extLst>
              <a:ext uri="{FF2B5EF4-FFF2-40B4-BE49-F238E27FC236}">
                <a16:creationId xmlns:a16="http://schemas.microsoft.com/office/drawing/2014/main" id="{555AFA73-4EF2-9D4B-AA2B-71DD776DF43E}"/>
              </a:ext>
            </a:extLst>
          </p:cNvPr>
          <p:cNvSpPr>
            <a:spLocks noGrp="1"/>
          </p:cNvSpPr>
          <p:nvPr>
            <p:ph type="pic" sz="quarter" idx="44"/>
          </p:nvPr>
        </p:nvSpPr>
        <p:spPr/>
      </p:sp>
      <p:sp>
        <p:nvSpPr>
          <p:cNvPr id="15" name="Picture Placeholder 14">
            <a:extLst>
              <a:ext uri="{FF2B5EF4-FFF2-40B4-BE49-F238E27FC236}">
                <a16:creationId xmlns:a16="http://schemas.microsoft.com/office/drawing/2014/main" id="{81364BBD-9E63-B649-9EF8-9C48DA019B70}"/>
              </a:ext>
            </a:extLst>
          </p:cNvPr>
          <p:cNvSpPr>
            <a:spLocks noGrp="1"/>
          </p:cNvSpPr>
          <p:nvPr>
            <p:ph type="pic" sz="quarter" idx="45"/>
          </p:nvPr>
        </p:nvSpPr>
        <p:spPr/>
      </p:sp>
      <p:sp>
        <p:nvSpPr>
          <p:cNvPr id="6" name="Text Placeholder 5">
            <a:extLst>
              <a:ext uri="{FF2B5EF4-FFF2-40B4-BE49-F238E27FC236}">
                <a16:creationId xmlns:a16="http://schemas.microsoft.com/office/drawing/2014/main" id="{DEB764D7-B8A8-774F-AB2E-55DF7BEA6EF4}"/>
              </a:ext>
            </a:extLst>
          </p:cNvPr>
          <p:cNvSpPr>
            <a:spLocks noGrp="1"/>
          </p:cNvSpPr>
          <p:nvPr>
            <p:ph type="body" sz="quarter" idx="32"/>
          </p:nvPr>
        </p:nvSpPr>
        <p:spPr/>
        <p:txBody>
          <a:bodyPr/>
          <a:lstStyle/>
          <a:p>
            <a:endParaRPr lang="en-US"/>
          </a:p>
        </p:txBody>
      </p:sp>
      <p:pic>
        <p:nvPicPr>
          <p:cNvPr id="17" name="Picture 16">
            <a:extLst>
              <a:ext uri="{FF2B5EF4-FFF2-40B4-BE49-F238E27FC236}">
                <a16:creationId xmlns:a16="http://schemas.microsoft.com/office/drawing/2014/main" id="{C8EBA7CF-6176-184A-A608-5791AE464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14" y="6912"/>
            <a:ext cx="4685182" cy="6622249"/>
          </a:xfrm>
          <a:prstGeom prst="rect">
            <a:avLst/>
          </a:prstGeom>
        </p:spPr>
      </p:pic>
      <p:pic>
        <p:nvPicPr>
          <p:cNvPr id="18" name="Picture 17">
            <a:extLst>
              <a:ext uri="{FF2B5EF4-FFF2-40B4-BE49-F238E27FC236}">
                <a16:creationId xmlns:a16="http://schemas.microsoft.com/office/drawing/2014/main" id="{52F386A0-01B3-E24D-A7E0-0AE0B043798C}"/>
              </a:ext>
            </a:extLst>
          </p:cNvPr>
          <p:cNvPicPr>
            <a:picLocks noChangeAspect="1"/>
          </p:cNvPicPr>
          <p:nvPr/>
        </p:nvPicPr>
        <p:blipFill rotWithShape="1">
          <a:blip r:embed="rId2">
            <a:extLst>
              <a:ext uri="{28A0092B-C50C-407E-A947-70E740481C1C}">
                <a14:useLocalDpi xmlns:a14="http://schemas.microsoft.com/office/drawing/2010/main" val="0"/>
              </a:ext>
            </a:extLst>
          </a:blip>
          <a:srcRect l="6046" t="8479" r="63646" b="68867"/>
          <a:stretch/>
        </p:blipFill>
        <p:spPr>
          <a:xfrm>
            <a:off x="9714557" y="1474196"/>
            <a:ext cx="1864189" cy="1969471"/>
          </a:xfrm>
          <a:prstGeom prst="rect">
            <a:avLst/>
          </a:prstGeom>
        </p:spPr>
      </p:pic>
      <p:pic>
        <p:nvPicPr>
          <p:cNvPr id="19" name="Picture 18">
            <a:extLst>
              <a:ext uri="{FF2B5EF4-FFF2-40B4-BE49-F238E27FC236}">
                <a16:creationId xmlns:a16="http://schemas.microsoft.com/office/drawing/2014/main" id="{18976049-A8B9-C94E-8D4D-F5A90B0D9048}"/>
              </a:ext>
            </a:extLst>
          </p:cNvPr>
          <p:cNvPicPr>
            <a:picLocks noChangeAspect="1"/>
          </p:cNvPicPr>
          <p:nvPr/>
        </p:nvPicPr>
        <p:blipFill rotWithShape="1">
          <a:blip r:embed="rId2">
            <a:extLst>
              <a:ext uri="{28A0092B-C50C-407E-A947-70E740481C1C}">
                <a14:useLocalDpi xmlns:a14="http://schemas.microsoft.com/office/drawing/2010/main" val="0"/>
              </a:ext>
            </a:extLst>
          </a:blip>
          <a:srcRect l="7812" t="52245" r="62610" b="28243"/>
          <a:stretch/>
        </p:blipFill>
        <p:spPr>
          <a:xfrm>
            <a:off x="7793296" y="1801425"/>
            <a:ext cx="1862515" cy="1736581"/>
          </a:xfrm>
          <a:prstGeom prst="rect">
            <a:avLst/>
          </a:prstGeom>
        </p:spPr>
      </p:pic>
      <p:pic>
        <p:nvPicPr>
          <p:cNvPr id="20" name="Picture 19">
            <a:extLst>
              <a:ext uri="{FF2B5EF4-FFF2-40B4-BE49-F238E27FC236}">
                <a16:creationId xmlns:a16="http://schemas.microsoft.com/office/drawing/2014/main" id="{E97E1C1E-3F16-6243-B37A-16E12B7648AE}"/>
              </a:ext>
            </a:extLst>
          </p:cNvPr>
          <p:cNvPicPr>
            <a:picLocks noChangeAspect="1"/>
          </p:cNvPicPr>
          <p:nvPr/>
        </p:nvPicPr>
        <p:blipFill rotWithShape="1">
          <a:blip r:embed="rId2">
            <a:extLst>
              <a:ext uri="{28A0092B-C50C-407E-A947-70E740481C1C}">
                <a14:useLocalDpi xmlns:a14="http://schemas.microsoft.com/office/drawing/2010/main" val="0"/>
              </a:ext>
            </a:extLst>
          </a:blip>
          <a:srcRect l="41188" t="37458" r="42589" b="50562"/>
          <a:stretch/>
        </p:blipFill>
        <p:spPr>
          <a:xfrm>
            <a:off x="5568578" y="2258728"/>
            <a:ext cx="1054843" cy="1101077"/>
          </a:xfrm>
          <a:prstGeom prst="rect">
            <a:avLst/>
          </a:prstGeom>
        </p:spPr>
      </p:pic>
    </p:spTree>
    <p:extLst>
      <p:ext uri="{BB962C8B-B14F-4D97-AF65-F5344CB8AC3E}">
        <p14:creationId xmlns:p14="http://schemas.microsoft.com/office/powerpoint/2010/main" val="970490976"/>
      </p:ext>
    </p:extLst>
  </p:cSld>
  <p:clrMapOvr>
    <a:masterClrMapping/>
  </p:clrMapOvr>
</p:sld>
</file>

<file path=ppt/theme/theme1.xml><?xml version="1.0" encoding="utf-8"?>
<a:theme xmlns:a="http://schemas.openxmlformats.org/drawingml/2006/main" name="1_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8</Slides>
  <Notes>3</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1_Office Theme</vt:lpstr>
      <vt:lpstr>Improving Building Energy Performance </vt:lpstr>
      <vt:lpstr>About Us</vt:lpstr>
      <vt:lpstr>The Challenge</vt:lpstr>
      <vt:lpstr>Energific</vt:lpstr>
      <vt:lpstr>Ai.re</vt:lpstr>
      <vt:lpstr>Retrō </vt:lpstr>
      <vt:lpstr>Thank You</vt:lpstr>
      <vt:lpstr>The Rich Picture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2019-09-27T19:52:59Z</dcterms:modified>
</cp:coreProperties>
</file>